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9" r:id="rId3"/>
    <p:sldId id="258" r:id="rId4"/>
    <p:sldId id="263" r:id="rId5"/>
    <p:sldId id="305" r:id="rId6"/>
    <p:sldId id="313" r:id="rId7"/>
    <p:sldId id="304" r:id="rId8"/>
    <p:sldId id="264" r:id="rId9"/>
    <p:sldId id="306" r:id="rId10"/>
    <p:sldId id="261" r:id="rId11"/>
    <p:sldId id="262" r:id="rId12"/>
    <p:sldId id="307" r:id="rId13"/>
    <p:sldId id="308" r:id="rId14"/>
    <p:sldId id="314" r:id="rId15"/>
    <p:sldId id="483" r:id="rId16"/>
    <p:sldId id="475" r:id="rId17"/>
    <p:sldId id="484" r:id="rId18"/>
  </p:sldIdLst>
  <p:sldSz cx="12192000" cy="6858000"/>
  <p:notesSz cx="6858000" cy="9144000"/>
  <p:defaultTextStyle>
    <a:defPPr>
      <a:defRPr lang="es-I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58"/>
  </p:normalViewPr>
  <p:slideViewPr>
    <p:cSldViewPr snapToGrid="0">
      <p:cViewPr>
        <p:scale>
          <a:sx n="64" d="100"/>
          <a:sy n="64" d="100"/>
        </p:scale>
        <p:origin x="2632" y="1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D14D7-7FF5-473D-BD35-0B1BFA2E8D6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765989-035C-4A75-9306-A6F9AFC44E6F}">
      <dgm:prSet/>
      <dgm:spPr/>
      <dgm:t>
        <a:bodyPr/>
        <a:lstStyle/>
        <a:p>
          <a:r>
            <a:rPr lang="en-US"/>
            <a:t>Digital tutoring provides a safe space for students to explore and understand their emotions. Through guided activities and reflections, they develop the ability to recognise and understand their own emotions and those of others.</a:t>
          </a:r>
        </a:p>
      </dgm:t>
    </dgm:pt>
    <dgm:pt modelId="{B25E2C2E-5CE1-4EEA-B3AD-125962D60E3A}" type="parTrans" cxnId="{A216E807-70B5-462B-BC2F-510DF346C08A}">
      <dgm:prSet/>
      <dgm:spPr/>
      <dgm:t>
        <a:bodyPr/>
        <a:lstStyle/>
        <a:p>
          <a:endParaRPr lang="en-US"/>
        </a:p>
      </dgm:t>
    </dgm:pt>
    <dgm:pt modelId="{3636D637-ED67-43BA-8924-94AF6EEEC984}" type="sibTrans" cxnId="{A216E807-70B5-462B-BC2F-510DF346C08A}">
      <dgm:prSet/>
      <dgm:spPr/>
      <dgm:t>
        <a:bodyPr/>
        <a:lstStyle/>
        <a:p>
          <a:endParaRPr lang="en-US"/>
        </a:p>
      </dgm:t>
    </dgm:pt>
    <dgm:pt modelId="{6673071D-C47B-41C9-B26A-9F712CA2C342}">
      <dgm:prSet/>
      <dgm:spPr/>
      <dgm:t>
        <a:bodyPr/>
        <a:lstStyle/>
        <a:p>
          <a:r>
            <a:rPr lang="en-US"/>
            <a:t>Digital tutors teach effective strategies for regulating emotions, helping students to manage stress, anxiety and other negative emotions. This enables them to maintain a healthy emotional balance and improve their overall well-being.</a:t>
          </a:r>
        </a:p>
      </dgm:t>
    </dgm:pt>
    <dgm:pt modelId="{069716E1-BE58-40BE-9859-0AB7EEF618F2}" type="parTrans" cxnId="{311AC8FD-38CD-4B0F-BA4A-1AFDBFA71F98}">
      <dgm:prSet/>
      <dgm:spPr/>
      <dgm:t>
        <a:bodyPr/>
        <a:lstStyle/>
        <a:p>
          <a:endParaRPr lang="en-US"/>
        </a:p>
      </dgm:t>
    </dgm:pt>
    <dgm:pt modelId="{3EF7049C-172F-4EBC-8333-FE9349031444}" type="sibTrans" cxnId="{311AC8FD-38CD-4B0F-BA4A-1AFDBFA71F98}">
      <dgm:prSet/>
      <dgm:spPr/>
      <dgm:t>
        <a:bodyPr/>
        <a:lstStyle/>
        <a:p>
          <a:endParaRPr lang="en-US"/>
        </a:p>
      </dgm:t>
    </dgm:pt>
    <dgm:pt modelId="{F16348BC-33D5-4A39-A840-9D5981E75304}">
      <dgm:prSet/>
      <dgm:spPr/>
      <dgm:t>
        <a:bodyPr/>
        <a:lstStyle/>
        <a:p>
          <a:r>
            <a:rPr lang="en-US"/>
            <a:t>Digital tutoring fosters empathy and the development of social skills. Students learn to put themselves in the shoes of others, to understand and respect different perspectives, and to establish healthy and meaningful relationships with their peers and tutors.</a:t>
          </a:r>
        </a:p>
      </dgm:t>
    </dgm:pt>
    <dgm:pt modelId="{7F717BE9-AE96-456E-8DD1-13BBF3C1DFF6}" type="parTrans" cxnId="{226021E6-6D0A-4151-8F9C-B8F34565CF74}">
      <dgm:prSet/>
      <dgm:spPr/>
      <dgm:t>
        <a:bodyPr/>
        <a:lstStyle/>
        <a:p>
          <a:endParaRPr lang="en-US"/>
        </a:p>
      </dgm:t>
    </dgm:pt>
    <dgm:pt modelId="{AFA02523-5B56-4454-9EE6-DA44CC3B6745}" type="sibTrans" cxnId="{226021E6-6D0A-4151-8F9C-B8F34565CF74}">
      <dgm:prSet/>
      <dgm:spPr/>
      <dgm:t>
        <a:bodyPr/>
        <a:lstStyle/>
        <a:p>
          <a:endParaRPr lang="en-US"/>
        </a:p>
      </dgm:t>
    </dgm:pt>
    <dgm:pt modelId="{6311081A-D196-4DC7-9064-D98F8C9AAC91}" type="pres">
      <dgm:prSet presAssocID="{1ACD14D7-7FF5-473D-BD35-0B1BFA2E8D68}" presName="root" presStyleCnt="0">
        <dgm:presLayoutVars>
          <dgm:dir/>
          <dgm:resizeHandles val="exact"/>
        </dgm:presLayoutVars>
      </dgm:prSet>
      <dgm:spPr/>
    </dgm:pt>
    <dgm:pt modelId="{4FA15DDB-E039-47E9-BA10-C0B63B657290}" type="pres">
      <dgm:prSet presAssocID="{63765989-035C-4A75-9306-A6F9AFC44E6F}" presName="compNode" presStyleCnt="0"/>
      <dgm:spPr/>
    </dgm:pt>
    <dgm:pt modelId="{1337ACA8-65B8-4F3B-B0B2-1188A5C6BADE}" type="pres">
      <dgm:prSet presAssocID="{63765989-035C-4A75-9306-A6F9AFC44E6F}" presName="bgRect" presStyleLbl="bgShp" presStyleIdx="0" presStyleCnt="3"/>
      <dgm:spPr/>
    </dgm:pt>
    <dgm:pt modelId="{341D0ED9-62DA-48DD-AACE-FDCBF90B9C98}" type="pres">
      <dgm:prSet presAssocID="{63765989-035C-4A75-9306-A6F9AFC44E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ula de clases"/>
        </a:ext>
      </dgm:extLst>
    </dgm:pt>
    <dgm:pt modelId="{C1A1F1C8-7804-4581-9364-85867FE3CEE1}" type="pres">
      <dgm:prSet presAssocID="{63765989-035C-4A75-9306-A6F9AFC44E6F}" presName="spaceRect" presStyleCnt="0"/>
      <dgm:spPr/>
    </dgm:pt>
    <dgm:pt modelId="{6E716AE1-A604-49C5-B910-2D65496F2B14}" type="pres">
      <dgm:prSet presAssocID="{63765989-035C-4A75-9306-A6F9AFC44E6F}" presName="parTx" presStyleLbl="revTx" presStyleIdx="0" presStyleCnt="3">
        <dgm:presLayoutVars>
          <dgm:chMax val="0"/>
          <dgm:chPref val="0"/>
        </dgm:presLayoutVars>
      </dgm:prSet>
      <dgm:spPr/>
    </dgm:pt>
    <dgm:pt modelId="{725883CA-4541-441B-B840-E8D95C626B52}" type="pres">
      <dgm:prSet presAssocID="{3636D637-ED67-43BA-8924-94AF6EEEC984}" presName="sibTrans" presStyleCnt="0"/>
      <dgm:spPr/>
    </dgm:pt>
    <dgm:pt modelId="{0CD5A580-36F5-4E44-B587-6D0CD265F9B1}" type="pres">
      <dgm:prSet presAssocID="{6673071D-C47B-41C9-B26A-9F712CA2C342}" presName="compNode" presStyleCnt="0"/>
      <dgm:spPr/>
    </dgm:pt>
    <dgm:pt modelId="{8F89BAF0-4C94-49FC-8BFF-6A7C831D6912}" type="pres">
      <dgm:prSet presAssocID="{6673071D-C47B-41C9-B26A-9F712CA2C342}" presName="bgRect" presStyleLbl="bgShp" presStyleIdx="1" presStyleCnt="3"/>
      <dgm:spPr/>
    </dgm:pt>
    <dgm:pt modelId="{C59807CC-6717-4A35-BC21-9FB678CF442C}" type="pres">
      <dgm:prSet presAssocID="{6673071D-C47B-41C9-B26A-9F712CA2C3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1D558632-EE63-4B8B-B8C0-633792B9BC3F}" type="pres">
      <dgm:prSet presAssocID="{6673071D-C47B-41C9-B26A-9F712CA2C342}" presName="spaceRect" presStyleCnt="0"/>
      <dgm:spPr/>
    </dgm:pt>
    <dgm:pt modelId="{D9DE7A06-5115-427E-835F-407818A99F58}" type="pres">
      <dgm:prSet presAssocID="{6673071D-C47B-41C9-B26A-9F712CA2C342}" presName="parTx" presStyleLbl="revTx" presStyleIdx="1" presStyleCnt="3">
        <dgm:presLayoutVars>
          <dgm:chMax val="0"/>
          <dgm:chPref val="0"/>
        </dgm:presLayoutVars>
      </dgm:prSet>
      <dgm:spPr/>
    </dgm:pt>
    <dgm:pt modelId="{7F4365CE-6154-4617-BF3B-36BC4165816C}" type="pres">
      <dgm:prSet presAssocID="{3EF7049C-172F-4EBC-8333-FE9349031444}" presName="sibTrans" presStyleCnt="0"/>
      <dgm:spPr/>
    </dgm:pt>
    <dgm:pt modelId="{BF9F3ECB-D1ED-496E-A839-A87FB9CC3611}" type="pres">
      <dgm:prSet presAssocID="{F16348BC-33D5-4A39-A840-9D5981E75304}" presName="compNode" presStyleCnt="0"/>
      <dgm:spPr/>
    </dgm:pt>
    <dgm:pt modelId="{6B8FEC35-D434-4821-B234-37F759D6BA58}" type="pres">
      <dgm:prSet presAssocID="{F16348BC-33D5-4A39-A840-9D5981E75304}" presName="bgRect" presStyleLbl="bgShp" presStyleIdx="2" presStyleCnt="3"/>
      <dgm:spPr/>
    </dgm:pt>
    <dgm:pt modelId="{D1A94384-3D2B-4B98-B6C4-C28F82D05555}" type="pres">
      <dgm:prSet presAssocID="{F16348BC-33D5-4A39-A840-9D5981E753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bros"/>
        </a:ext>
      </dgm:extLst>
    </dgm:pt>
    <dgm:pt modelId="{3307B9F1-5C6E-42C1-955E-329C6D0859C1}" type="pres">
      <dgm:prSet presAssocID="{F16348BC-33D5-4A39-A840-9D5981E75304}" presName="spaceRect" presStyleCnt="0"/>
      <dgm:spPr/>
    </dgm:pt>
    <dgm:pt modelId="{56E0C1D1-12AC-4633-B60F-E8C6A1A5FCAC}" type="pres">
      <dgm:prSet presAssocID="{F16348BC-33D5-4A39-A840-9D5981E75304}" presName="parTx" presStyleLbl="revTx" presStyleIdx="2" presStyleCnt="3">
        <dgm:presLayoutVars>
          <dgm:chMax val="0"/>
          <dgm:chPref val="0"/>
        </dgm:presLayoutVars>
      </dgm:prSet>
      <dgm:spPr/>
    </dgm:pt>
  </dgm:ptLst>
  <dgm:cxnLst>
    <dgm:cxn modelId="{A216E807-70B5-462B-BC2F-510DF346C08A}" srcId="{1ACD14D7-7FF5-473D-BD35-0B1BFA2E8D68}" destId="{63765989-035C-4A75-9306-A6F9AFC44E6F}" srcOrd="0" destOrd="0" parTransId="{B25E2C2E-5CE1-4EEA-B3AD-125962D60E3A}" sibTransId="{3636D637-ED67-43BA-8924-94AF6EEEC984}"/>
    <dgm:cxn modelId="{CA980A76-6608-41D1-9BB0-5928C9527CB2}" type="presOf" srcId="{1ACD14D7-7FF5-473D-BD35-0B1BFA2E8D68}" destId="{6311081A-D196-4DC7-9064-D98F8C9AAC91}" srcOrd="0" destOrd="0" presId="urn:microsoft.com/office/officeart/2018/2/layout/IconVerticalSolidList"/>
    <dgm:cxn modelId="{0547CA8A-939F-400C-BF0E-AF93F67D05D0}" type="presOf" srcId="{63765989-035C-4A75-9306-A6F9AFC44E6F}" destId="{6E716AE1-A604-49C5-B910-2D65496F2B14}" srcOrd="0" destOrd="0" presId="urn:microsoft.com/office/officeart/2018/2/layout/IconVerticalSolidList"/>
    <dgm:cxn modelId="{BEFE10B2-3A1E-43B0-A3CE-7DBA9850D0BD}" type="presOf" srcId="{F16348BC-33D5-4A39-A840-9D5981E75304}" destId="{56E0C1D1-12AC-4633-B60F-E8C6A1A5FCAC}" srcOrd="0" destOrd="0" presId="urn:microsoft.com/office/officeart/2018/2/layout/IconVerticalSolidList"/>
    <dgm:cxn modelId="{D7A7B6CF-78A3-4DD3-AB0D-3148125BD0DD}" type="presOf" srcId="{6673071D-C47B-41C9-B26A-9F712CA2C342}" destId="{D9DE7A06-5115-427E-835F-407818A99F58}" srcOrd="0" destOrd="0" presId="urn:microsoft.com/office/officeart/2018/2/layout/IconVerticalSolidList"/>
    <dgm:cxn modelId="{226021E6-6D0A-4151-8F9C-B8F34565CF74}" srcId="{1ACD14D7-7FF5-473D-BD35-0B1BFA2E8D68}" destId="{F16348BC-33D5-4A39-A840-9D5981E75304}" srcOrd="2" destOrd="0" parTransId="{7F717BE9-AE96-456E-8DD1-13BBF3C1DFF6}" sibTransId="{AFA02523-5B56-4454-9EE6-DA44CC3B6745}"/>
    <dgm:cxn modelId="{311AC8FD-38CD-4B0F-BA4A-1AFDBFA71F98}" srcId="{1ACD14D7-7FF5-473D-BD35-0B1BFA2E8D68}" destId="{6673071D-C47B-41C9-B26A-9F712CA2C342}" srcOrd="1" destOrd="0" parTransId="{069716E1-BE58-40BE-9859-0AB7EEF618F2}" sibTransId="{3EF7049C-172F-4EBC-8333-FE9349031444}"/>
    <dgm:cxn modelId="{D23E4422-64F1-4EE7-B6B4-A40B48C9D9DD}" type="presParOf" srcId="{6311081A-D196-4DC7-9064-D98F8C9AAC91}" destId="{4FA15DDB-E039-47E9-BA10-C0B63B657290}" srcOrd="0" destOrd="0" presId="urn:microsoft.com/office/officeart/2018/2/layout/IconVerticalSolidList"/>
    <dgm:cxn modelId="{906F50BC-B4D0-43FF-AA22-05E5F1E62AF6}" type="presParOf" srcId="{4FA15DDB-E039-47E9-BA10-C0B63B657290}" destId="{1337ACA8-65B8-4F3B-B0B2-1188A5C6BADE}" srcOrd="0" destOrd="0" presId="urn:microsoft.com/office/officeart/2018/2/layout/IconVerticalSolidList"/>
    <dgm:cxn modelId="{09487269-355D-4460-9676-5ECF7F949223}" type="presParOf" srcId="{4FA15DDB-E039-47E9-BA10-C0B63B657290}" destId="{341D0ED9-62DA-48DD-AACE-FDCBF90B9C98}" srcOrd="1" destOrd="0" presId="urn:microsoft.com/office/officeart/2018/2/layout/IconVerticalSolidList"/>
    <dgm:cxn modelId="{02F8AB23-DD59-4002-81A8-20E1C7A8B6D3}" type="presParOf" srcId="{4FA15DDB-E039-47E9-BA10-C0B63B657290}" destId="{C1A1F1C8-7804-4581-9364-85867FE3CEE1}" srcOrd="2" destOrd="0" presId="urn:microsoft.com/office/officeart/2018/2/layout/IconVerticalSolidList"/>
    <dgm:cxn modelId="{BCB42411-D8FD-408D-A07B-F38755FC8701}" type="presParOf" srcId="{4FA15DDB-E039-47E9-BA10-C0B63B657290}" destId="{6E716AE1-A604-49C5-B910-2D65496F2B14}" srcOrd="3" destOrd="0" presId="urn:microsoft.com/office/officeart/2018/2/layout/IconVerticalSolidList"/>
    <dgm:cxn modelId="{F2359F1E-D648-44A7-A428-011114C8D1C1}" type="presParOf" srcId="{6311081A-D196-4DC7-9064-D98F8C9AAC91}" destId="{725883CA-4541-441B-B840-E8D95C626B52}" srcOrd="1" destOrd="0" presId="urn:microsoft.com/office/officeart/2018/2/layout/IconVerticalSolidList"/>
    <dgm:cxn modelId="{4E889C0E-F01B-4BAA-A56F-31C094558A03}" type="presParOf" srcId="{6311081A-D196-4DC7-9064-D98F8C9AAC91}" destId="{0CD5A580-36F5-4E44-B587-6D0CD265F9B1}" srcOrd="2" destOrd="0" presId="urn:microsoft.com/office/officeart/2018/2/layout/IconVerticalSolidList"/>
    <dgm:cxn modelId="{5810728D-0E58-461E-A02D-8C731363991C}" type="presParOf" srcId="{0CD5A580-36F5-4E44-B587-6D0CD265F9B1}" destId="{8F89BAF0-4C94-49FC-8BFF-6A7C831D6912}" srcOrd="0" destOrd="0" presId="urn:microsoft.com/office/officeart/2018/2/layout/IconVerticalSolidList"/>
    <dgm:cxn modelId="{24D5C327-B7C2-4D78-8E99-2AC1819F84B7}" type="presParOf" srcId="{0CD5A580-36F5-4E44-B587-6D0CD265F9B1}" destId="{C59807CC-6717-4A35-BC21-9FB678CF442C}" srcOrd="1" destOrd="0" presId="urn:microsoft.com/office/officeart/2018/2/layout/IconVerticalSolidList"/>
    <dgm:cxn modelId="{6DD0B2B8-284B-4500-94D2-128E39363EC1}" type="presParOf" srcId="{0CD5A580-36F5-4E44-B587-6D0CD265F9B1}" destId="{1D558632-EE63-4B8B-B8C0-633792B9BC3F}" srcOrd="2" destOrd="0" presId="urn:microsoft.com/office/officeart/2018/2/layout/IconVerticalSolidList"/>
    <dgm:cxn modelId="{BC9AEB04-C09F-493B-8080-786228287BFE}" type="presParOf" srcId="{0CD5A580-36F5-4E44-B587-6D0CD265F9B1}" destId="{D9DE7A06-5115-427E-835F-407818A99F58}" srcOrd="3" destOrd="0" presId="urn:microsoft.com/office/officeart/2018/2/layout/IconVerticalSolidList"/>
    <dgm:cxn modelId="{C1D4753B-90A5-4288-B1EB-4BBA57F9E939}" type="presParOf" srcId="{6311081A-D196-4DC7-9064-D98F8C9AAC91}" destId="{7F4365CE-6154-4617-BF3B-36BC4165816C}" srcOrd="3" destOrd="0" presId="urn:microsoft.com/office/officeart/2018/2/layout/IconVerticalSolidList"/>
    <dgm:cxn modelId="{17688714-7C80-4B06-9C3E-5C7D6B528366}" type="presParOf" srcId="{6311081A-D196-4DC7-9064-D98F8C9AAC91}" destId="{BF9F3ECB-D1ED-496E-A839-A87FB9CC3611}" srcOrd="4" destOrd="0" presId="urn:microsoft.com/office/officeart/2018/2/layout/IconVerticalSolidList"/>
    <dgm:cxn modelId="{21C2C753-3707-44A0-B380-417F009DD7B8}" type="presParOf" srcId="{BF9F3ECB-D1ED-496E-A839-A87FB9CC3611}" destId="{6B8FEC35-D434-4821-B234-37F759D6BA58}" srcOrd="0" destOrd="0" presId="urn:microsoft.com/office/officeart/2018/2/layout/IconVerticalSolidList"/>
    <dgm:cxn modelId="{34B43870-0F37-4B82-B320-B52D0F207A01}" type="presParOf" srcId="{BF9F3ECB-D1ED-496E-A839-A87FB9CC3611}" destId="{D1A94384-3D2B-4B98-B6C4-C28F82D05555}" srcOrd="1" destOrd="0" presId="urn:microsoft.com/office/officeart/2018/2/layout/IconVerticalSolidList"/>
    <dgm:cxn modelId="{67403F91-BEA8-4965-A560-DA4EB4BD7EA8}" type="presParOf" srcId="{BF9F3ECB-D1ED-496E-A839-A87FB9CC3611}" destId="{3307B9F1-5C6E-42C1-955E-329C6D0859C1}" srcOrd="2" destOrd="0" presId="urn:microsoft.com/office/officeart/2018/2/layout/IconVerticalSolidList"/>
    <dgm:cxn modelId="{A3A73BEB-F6D0-4D66-BD54-C1783A994B02}" type="presParOf" srcId="{BF9F3ECB-D1ED-496E-A839-A87FB9CC3611}" destId="{56E0C1D1-12AC-4633-B60F-E8C6A1A5FC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45CCB-9A69-3B48-8FB5-DCE6B0880B93}" type="doc">
      <dgm:prSet loTypeId="urn:microsoft.com/office/officeart/2005/8/layout/gear1" loCatId="" qsTypeId="urn:microsoft.com/office/officeart/2005/8/quickstyle/simple3" qsCatId="simple" csTypeId="urn:microsoft.com/office/officeart/2005/8/colors/accent1_2" csCatId="accent1" phldr="1"/>
      <dgm:spPr/>
    </dgm:pt>
    <dgm:pt modelId="{E1D5BCE9-5211-D540-A12D-F5897800158B}">
      <dgm:prSet phldrT="[Texto]"/>
      <dgm:spPr/>
      <dgm:t>
        <a:bodyPr/>
        <a:lstStyle/>
        <a:p>
          <a:r>
            <a:rPr lang="es-ES" b="1" dirty="0" err="1">
              <a:latin typeface="Georgia"/>
            </a:rPr>
            <a:t>Creation</a:t>
          </a:r>
          <a:r>
            <a:rPr lang="es-ES" b="1" dirty="0">
              <a:latin typeface="Georgia"/>
            </a:rPr>
            <a:t> </a:t>
          </a:r>
          <a:r>
            <a:rPr lang="es-ES" b="1" dirty="0" err="1">
              <a:latin typeface="Georgia"/>
            </a:rPr>
            <a:t>of</a:t>
          </a:r>
          <a:r>
            <a:rPr lang="es-ES" b="1" dirty="0">
              <a:latin typeface="Georgia"/>
            </a:rPr>
            <a:t> </a:t>
          </a:r>
          <a:r>
            <a:rPr lang="es-ES" b="1" dirty="0" err="1">
              <a:latin typeface="Georgia"/>
            </a:rPr>
            <a:t>environments</a:t>
          </a:r>
          <a:r>
            <a:rPr lang="es-ES" b="1" dirty="0">
              <a:latin typeface="Georgia"/>
            </a:rPr>
            <a:t> and </a:t>
          </a:r>
          <a:r>
            <a:rPr lang="es-ES" b="1" dirty="0" err="1">
              <a:latin typeface="Georgia"/>
            </a:rPr>
            <a:t>contexts</a:t>
          </a:r>
          <a:endParaRPr lang="es-ES" b="1" dirty="0">
            <a:latin typeface="Georgia"/>
            <a:cs typeface="Georgia"/>
          </a:endParaRPr>
        </a:p>
      </dgm:t>
    </dgm:pt>
    <dgm:pt modelId="{5C37EB7E-B3F4-C949-A753-3762F5350208}" type="parTrans" cxnId="{7330944C-C12C-7C42-B42F-E3BB307FEDDE}">
      <dgm:prSet/>
      <dgm:spPr/>
      <dgm:t>
        <a:bodyPr/>
        <a:lstStyle/>
        <a:p>
          <a:endParaRPr lang="es-ES">
            <a:latin typeface="Georgia"/>
            <a:cs typeface="Georgia"/>
          </a:endParaRPr>
        </a:p>
      </dgm:t>
    </dgm:pt>
    <dgm:pt modelId="{CEE265CA-9ED5-554A-8114-761C23F9149D}" type="sibTrans" cxnId="{7330944C-C12C-7C42-B42F-E3BB307FEDDE}">
      <dgm:prSet/>
      <dgm:spPr/>
      <dgm:t>
        <a:bodyPr/>
        <a:lstStyle/>
        <a:p>
          <a:endParaRPr lang="es-ES">
            <a:latin typeface="Georgia"/>
            <a:cs typeface="Georgia"/>
          </a:endParaRPr>
        </a:p>
      </dgm:t>
    </dgm:pt>
    <dgm:pt modelId="{1713BEB0-8572-904D-9466-7BC8E4DB78EF}">
      <dgm:prSet phldrT="[Texto]"/>
      <dgm:spPr/>
      <dgm:t>
        <a:bodyPr/>
        <a:lstStyle/>
        <a:p>
          <a:r>
            <a:rPr lang="es-ES" b="1" dirty="0" err="1">
              <a:latin typeface="Georgia"/>
              <a:cs typeface="Georgia"/>
            </a:rPr>
            <a:t>Integration</a:t>
          </a:r>
          <a:r>
            <a:rPr lang="es-ES" b="1" dirty="0">
              <a:latin typeface="Georgia"/>
              <a:cs typeface="Georgia"/>
            </a:rPr>
            <a:t> and </a:t>
          </a:r>
          <a:r>
            <a:rPr lang="es-ES" b="1" dirty="0" err="1">
              <a:latin typeface="Georgia"/>
              <a:cs typeface="Georgia"/>
            </a:rPr>
            <a:t>motivation</a:t>
          </a:r>
          <a:endParaRPr lang="es-ES" b="1" dirty="0">
            <a:latin typeface="Georgia"/>
            <a:cs typeface="Georgia"/>
          </a:endParaRPr>
        </a:p>
      </dgm:t>
    </dgm:pt>
    <dgm:pt modelId="{B1189063-0952-8B4D-97C1-9A396CE74795}" type="parTrans" cxnId="{749B6609-98ED-A749-8168-55F84F0A2BAA}">
      <dgm:prSet/>
      <dgm:spPr/>
      <dgm:t>
        <a:bodyPr/>
        <a:lstStyle/>
        <a:p>
          <a:endParaRPr lang="es-ES">
            <a:latin typeface="Georgia"/>
            <a:cs typeface="Georgia"/>
          </a:endParaRPr>
        </a:p>
      </dgm:t>
    </dgm:pt>
    <dgm:pt modelId="{527BA320-47A1-1E41-83EF-7821EF084DAB}" type="sibTrans" cxnId="{749B6609-98ED-A749-8168-55F84F0A2BAA}">
      <dgm:prSet/>
      <dgm:spPr/>
      <dgm:t>
        <a:bodyPr/>
        <a:lstStyle/>
        <a:p>
          <a:endParaRPr lang="es-ES">
            <a:latin typeface="Georgia"/>
            <a:cs typeface="Georgia"/>
          </a:endParaRPr>
        </a:p>
      </dgm:t>
    </dgm:pt>
    <dgm:pt modelId="{7D812A38-E5CF-694E-A6A1-02E84247B65E}">
      <dgm:prSet phldrT="[Texto]"/>
      <dgm:spPr/>
      <dgm:t>
        <a:bodyPr/>
        <a:lstStyle/>
        <a:p>
          <a:r>
            <a:rPr lang="es-ES" b="1" dirty="0" err="1">
              <a:latin typeface="Georgia"/>
              <a:cs typeface="Georgia"/>
            </a:rPr>
            <a:t>Coordination</a:t>
          </a:r>
          <a:r>
            <a:rPr lang="es-ES" b="1" dirty="0">
              <a:latin typeface="Georgia"/>
              <a:cs typeface="Georgia"/>
            </a:rPr>
            <a:t> and </a:t>
          </a:r>
          <a:r>
            <a:rPr lang="es-ES" b="1" dirty="0" err="1">
              <a:latin typeface="Georgia"/>
              <a:cs typeface="Georgia"/>
            </a:rPr>
            <a:t>projection</a:t>
          </a:r>
          <a:endParaRPr lang="es-ES" b="1" dirty="0">
            <a:latin typeface="Georgia"/>
            <a:cs typeface="Georgia"/>
          </a:endParaRPr>
        </a:p>
      </dgm:t>
    </dgm:pt>
    <dgm:pt modelId="{75010FBE-DF91-BD4A-AA96-CADBE17AFDCF}" type="parTrans" cxnId="{CF05D14F-8BBB-9247-9CB3-29E8FC9CE50D}">
      <dgm:prSet/>
      <dgm:spPr/>
      <dgm:t>
        <a:bodyPr/>
        <a:lstStyle/>
        <a:p>
          <a:endParaRPr lang="es-ES">
            <a:latin typeface="Georgia"/>
            <a:cs typeface="Georgia"/>
          </a:endParaRPr>
        </a:p>
      </dgm:t>
    </dgm:pt>
    <dgm:pt modelId="{37F6BCED-26A7-0A4A-8722-CD86D34D0260}" type="sibTrans" cxnId="{CF05D14F-8BBB-9247-9CB3-29E8FC9CE50D}">
      <dgm:prSet/>
      <dgm:spPr/>
      <dgm:t>
        <a:bodyPr/>
        <a:lstStyle/>
        <a:p>
          <a:endParaRPr lang="es-ES">
            <a:latin typeface="Georgia"/>
            <a:cs typeface="Georgia"/>
          </a:endParaRPr>
        </a:p>
      </dgm:t>
    </dgm:pt>
    <dgm:pt modelId="{00EBC0C5-7651-0B48-BF2D-75A82483E14F}" type="pres">
      <dgm:prSet presAssocID="{E5B45CCB-9A69-3B48-8FB5-DCE6B0880B93}" presName="composite" presStyleCnt="0">
        <dgm:presLayoutVars>
          <dgm:chMax val="3"/>
          <dgm:animLvl val="lvl"/>
          <dgm:resizeHandles val="exact"/>
        </dgm:presLayoutVars>
      </dgm:prSet>
      <dgm:spPr/>
    </dgm:pt>
    <dgm:pt modelId="{1DAD39A4-ED1A-DF4C-B548-7E804347C567}" type="pres">
      <dgm:prSet presAssocID="{E1D5BCE9-5211-D540-A12D-F5897800158B}" presName="gear1" presStyleLbl="node1" presStyleIdx="0" presStyleCnt="3">
        <dgm:presLayoutVars>
          <dgm:chMax val="1"/>
          <dgm:bulletEnabled val="1"/>
        </dgm:presLayoutVars>
      </dgm:prSet>
      <dgm:spPr/>
    </dgm:pt>
    <dgm:pt modelId="{022D48FE-C0BA-D341-8C9E-B992BCCF897F}" type="pres">
      <dgm:prSet presAssocID="{E1D5BCE9-5211-D540-A12D-F5897800158B}" presName="gear1srcNode" presStyleLbl="node1" presStyleIdx="0" presStyleCnt="3"/>
      <dgm:spPr/>
    </dgm:pt>
    <dgm:pt modelId="{D68950C6-B1BA-A540-BA37-591365DF75C4}" type="pres">
      <dgm:prSet presAssocID="{E1D5BCE9-5211-D540-A12D-F5897800158B}" presName="gear1dstNode" presStyleLbl="node1" presStyleIdx="0" presStyleCnt="3"/>
      <dgm:spPr/>
    </dgm:pt>
    <dgm:pt modelId="{4FF6DC94-1874-AB48-9D52-D03E6FCF0B38}" type="pres">
      <dgm:prSet presAssocID="{1713BEB0-8572-904D-9466-7BC8E4DB78EF}" presName="gear2" presStyleLbl="node1" presStyleIdx="1" presStyleCnt="3">
        <dgm:presLayoutVars>
          <dgm:chMax val="1"/>
          <dgm:bulletEnabled val="1"/>
        </dgm:presLayoutVars>
      </dgm:prSet>
      <dgm:spPr/>
    </dgm:pt>
    <dgm:pt modelId="{A59E628D-8ED4-4245-8A3D-7F14022762BB}" type="pres">
      <dgm:prSet presAssocID="{1713BEB0-8572-904D-9466-7BC8E4DB78EF}" presName="gear2srcNode" presStyleLbl="node1" presStyleIdx="1" presStyleCnt="3"/>
      <dgm:spPr/>
    </dgm:pt>
    <dgm:pt modelId="{54227092-0C40-0C41-BE5F-02C9E0977A9E}" type="pres">
      <dgm:prSet presAssocID="{1713BEB0-8572-904D-9466-7BC8E4DB78EF}" presName="gear2dstNode" presStyleLbl="node1" presStyleIdx="1" presStyleCnt="3"/>
      <dgm:spPr/>
    </dgm:pt>
    <dgm:pt modelId="{B01A8C93-11F0-D040-81BD-B054CB84AD6A}" type="pres">
      <dgm:prSet presAssocID="{7D812A38-E5CF-694E-A6A1-02E84247B65E}" presName="gear3" presStyleLbl="node1" presStyleIdx="2" presStyleCnt="3"/>
      <dgm:spPr/>
    </dgm:pt>
    <dgm:pt modelId="{ED9C7B73-2CCB-994A-82CC-BDB7A6C10ED3}" type="pres">
      <dgm:prSet presAssocID="{7D812A38-E5CF-694E-A6A1-02E84247B65E}" presName="gear3tx" presStyleLbl="node1" presStyleIdx="2" presStyleCnt="3">
        <dgm:presLayoutVars>
          <dgm:chMax val="1"/>
          <dgm:bulletEnabled val="1"/>
        </dgm:presLayoutVars>
      </dgm:prSet>
      <dgm:spPr/>
    </dgm:pt>
    <dgm:pt modelId="{A904C0FE-20B6-3E4D-B268-A4CE6FD3D80E}" type="pres">
      <dgm:prSet presAssocID="{7D812A38-E5CF-694E-A6A1-02E84247B65E}" presName="gear3srcNode" presStyleLbl="node1" presStyleIdx="2" presStyleCnt="3"/>
      <dgm:spPr/>
    </dgm:pt>
    <dgm:pt modelId="{23EDFE1A-FDE4-824D-A45D-67DEB0189366}" type="pres">
      <dgm:prSet presAssocID="{7D812A38-E5CF-694E-A6A1-02E84247B65E}" presName="gear3dstNode" presStyleLbl="node1" presStyleIdx="2" presStyleCnt="3"/>
      <dgm:spPr/>
    </dgm:pt>
    <dgm:pt modelId="{419F4F01-B1CE-9840-A222-A3E7D2DF1F44}" type="pres">
      <dgm:prSet presAssocID="{CEE265CA-9ED5-554A-8114-761C23F9149D}" presName="connector1" presStyleLbl="sibTrans2D1" presStyleIdx="0" presStyleCnt="3"/>
      <dgm:spPr/>
    </dgm:pt>
    <dgm:pt modelId="{6ABE8D6C-B272-5145-B1C8-7C5CA683BDE6}" type="pres">
      <dgm:prSet presAssocID="{527BA320-47A1-1E41-83EF-7821EF084DAB}" presName="connector2" presStyleLbl="sibTrans2D1" presStyleIdx="1" presStyleCnt="3"/>
      <dgm:spPr/>
    </dgm:pt>
    <dgm:pt modelId="{3279A6A5-6AE9-2448-A52D-FF2D4E2952D0}" type="pres">
      <dgm:prSet presAssocID="{37F6BCED-26A7-0A4A-8722-CD86D34D0260}" presName="connector3" presStyleLbl="sibTrans2D1" presStyleIdx="2" presStyleCnt="3"/>
      <dgm:spPr/>
    </dgm:pt>
  </dgm:ptLst>
  <dgm:cxnLst>
    <dgm:cxn modelId="{B9C21D08-6779-5840-8DEC-F2EFBA22CAF6}" type="presOf" srcId="{E5B45CCB-9A69-3B48-8FB5-DCE6B0880B93}" destId="{00EBC0C5-7651-0B48-BF2D-75A82483E14F}" srcOrd="0" destOrd="0" presId="urn:microsoft.com/office/officeart/2005/8/layout/gear1"/>
    <dgm:cxn modelId="{749B6609-98ED-A749-8168-55F84F0A2BAA}" srcId="{E5B45CCB-9A69-3B48-8FB5-DCE6B0880B93}" destId="{1713BEB0-8572-904D-9466-7BC8E4DB78EF}" srcOrd="1" destOrd="0" parTransId="{B1189063-0952-8B4D-97C1-9A396CE74795}" sibTransId="{527BA320-47A1-1E41-83EF-7821EF084DAB}"/>
    <dgm:cxn modelId="{D83DF80F-C91B-6341-B481-4CCFC87F0C4F}" type="presOf" srcId="{1713BEB0-8572-904D-9466-7BC8E4DB78EF}" destId="{54227092-0C40-0C41-BE5F-02C9E0977A9E}" srcOrd="2" destOrd="0" presId="urn:microsoft.com/office/officeart/2005/8/layout/gear1"/>
    <dgm:cxn modelId="{10215716-6C38-0840-87AF-75814C0E8606}" type="presOf" srcId="{527BA320-47A1-1E41-83EF-7821EF084DAB}" destId="{6ABE8D6C-B272-5145-B1C8-7C5CA683BDE6}" srcOrd="0" destOrd="0" presId="urn:microsoft.com/office/officeart/2005/8/layout/gear1"/>
    <dgm:cxn modelId="{7AB5C618-3136-E540-B22B-BA461CA2CF6F}" type="presOf" srcId="{1713BEB0-8572-904D-9466-7BC8E4DB78EF}" destId="{A59E628D-8ED4-4245-8A3D-7F14022762BB}" srcOrd="1" destOrd="0" presId="urn:microsoft.com/office/officeart/2005/8/layout/gear1"/>
    <dgm:cxn modelId="{FFE2171A-E103-6A4D-84C8-10189D7ABA2B}" type="presOf" srcId="{7D812A38-E5CF-694E-A6A1-02E84247B65E}" destId="{B01A8C93-11F0-D040-81BD-B054CB84AD6A}" srcOrd="0" destOrd="0" presId="urn:microsoft.com/office/officeart/2005/8/layout/gear1"/>
    <dgm:cxn modelId="{27799422-B379-FF4E-AC90-0EA08EFBC9F7}" type="presOf" srcId="{E1D5BCE9-5211-D540-A12D-F5897800158B}" destId="{D68950C6-B1BA-A540-BA37-591365DF75C4}" srcOrd="2" destOrd="0" presId="urn:microsoft.com/office/officeart/2005/8/layout/gear1"/>
    <dgm:cxn modelId="{ED34042E-9D6F-9E43-B013-0F4B11633DB1}" type="presOf" srcId="{7D812A38-E5CF-694E-A6A1-02E84247B65E}" destId="{23EDFE1A-FDE4-824D-A45D-67DEB0189366}" srcOrd="3" destOrd="0" presId="urn:microsoft.com/office/officeart/2005/8/layout/gear1"/>
    <dgm:cxn modelId="{7330944C-C12C-7C42-B42F-E3BB307FEDDE}" srcId="{E5B45CCB-9A69-3B48-8FB5-DCE6B0880B93}" destId="{E1D5BCE9-5211-D540-A12D-F5897800158B}" srcOrd="0" destOrd="0" parTransId="{5C37EB7E-B3F4-C949-A753-3762F5350208}" sibTransId="{CEE265CA-9ED5-554A-8114-761C23F9149D}"/>
    <dgm:cxn modelId="{CF05D14F-8BBB-9247-9CB3-29E8FC9CE50D}" srcId="{E5B45CCB-9A69-3B48-8FB5-DCE6B0880B93}" destId="{7D812A38-E5CF-694E-A6A1-02E84247B65E}" srcOrd="2" destOrd="0" parTransId="{75010FBE-DF91-BD4A-AA96-CADBE17AFDCF}" sibTransId="{37F6BCED-26A7-0A4A-8722-CD86D34D0260}"/>
    <dgm:cxn modelId="{7C6D7C5F-05C8-1C47-928A-EC661A99445E}" type="presOf" srcId="{E1D5BCE9-5211-D540-A12D-F5897800158B}" destId="{1DAD39A4-ED1A-DF4C-B548-7E804347C567}" srcOrd="0" destOrd="0" presId="urn:microsoft.com/office/officeart/2005/8/layout/gear1"/>
    <dgm:cxn modelId="{FB613387-E526-CC4B-B051-718080D726A8}" type="presOf" srcId="{1713BEB0-8572-904D-9466-7BC8E4DB78EF}" destId="{4FF6DC94-1874-AB48-9D52-D03E6FCF0B38}" srcOrd="0" destOrd="0" presId="urn:microsoft.com/office/officeart/2005/8/layout/gear1"/>
    <dgm:cxn modelId="{6143BCA7-962D-264A-B4C8-362687A436F9}" type="presOf" srcId="{7D812A38-E5CF-694E-A6A1-02E84247B65E}" destId="{A904C0FE-20B6-3E4D-B268-A4CE6FD3D80E}" srcOrd="2" destOrd="0" presId="urn:microsoft.com/office/officeart/2005/8/layout/gear1"/>
    <dgm:cxn modelId="{EFD5ACB6-62A2-2945-AB06-D62D114FB993}" type="presOf" srcId="{E1D5BCE9-5211-D540-A12D-F5897800158B}" destId="{022D48FE-C0BA-D341-8C9E-B992BCCF897F}" srcOrd="1" destOrd="0" presId="urn:microsoft.com/office/officeart/2005/8/layout/gear1"/>
    <dgm:cxn modelId="{DC7A91C4-5E09-0049-A9E2-C3827A8F1F66}" type="presOf" srcId="{7D812A38-E5CF-694E-A6A1-02E84247B65E}" destId="{ED9C7B73-2CCB-994A-82CC-BDB7A6C10ED3}" srcOrd="1" destOrd="0" presId="urn:microsoft.com/office/officeart/2005/8/layout/gear1"/>
    <dgm:cxn modelId="{C81E3CD0-6F05-7147-9907-0441772C059F}" type="presOf" srcId="{CEE265CA-9ED5-554A-8114-761C23F9149D}" destId="{419F4F01-B1CE-9840-A222-A3E7D2DF1F44}" srcOrd="0" destOrd="0" presId="urn:microsoft.com/office/officeart/2005/8/layout/gear1"/>
    <dgm:cxn modelId="{87B8ACF3-C770-5847-9BA5-2359C1CBB286}" type="presOf" srcId="{37F6BCED-26A7-0A4A-8722-CD86D34D0260}" destId="{3279A6A5-6AE9-2448-A52D-FF2D4E2952D0}" srcOrd="0" destOrd="0" presId="urn:microsoft.com/office/officeart/2005/8/layout/gear1"/>
    <dgm:cxn modelId="{4EC9649C-92A6-C64A-BF87-BF451085FAEF}" type="presParOf" srcId="{00EBC0C5-7651-0B48-BF2D-75A82483E14F}" destId="{1DAD39A4-ED1A-DF4C-B548-7E804347C567}" srcOrd="0" destOrd="0" presId="urn:microsoft.com/office/officeart/2005/8/layout/gear1"/>
    <dgm:cxn modelId="{AF55BDDF-5001-8E4A-A6EE-E7DB8C96E902}" type="presParOf" srcId="{00EBC0C5-7651-0B48-BF2D-75A82483E14F}" destId="{022D48FE-C0BA-D341-8C9E-B992BCCF897F}" srcOrd="1" destOrd="0" presId="urn:microsoft.com/office/officeart/2005/8/layout/gear1"/>
    <dgm:cxn modelId="{F6D149FA-A75D-CF4E-8661-725290EE11D4}" type="presParOf" srcId="{00EBC0C5-7651-0B48-BF2D-75A82483E14F}" destId="{D68950C6-B1BA-A540-BA37-591365DF75C4}" srcOrd="2" destOrd="0" presId="urn:microsoft.com/office/officeart/2005/8/layout/gear1"/>
    <dgm:cxn modelId="{9406B5D0-1B19-944D-8C0C-F2FE8AD70658}" type="presParOf" srcId="{00EBC0C5-7651-0B48-BF2D-75A82483E14F}" destId="{4FF6DC94-1874-AB48-9D52-D03E6FCF0B38}" srcOrd="3" destOrd="0" presId="urn:microsoft.com/office/officeart/2005/8/layout/gear1"/>
    <dgm:cxn modelId="{08B3D4D4-63C8-7C48-811F-0FA4E39DB138}" type="presParOf" srcId="{00EBC0C5-7651-0B48-BF2D-75A82483E14F}" destId="{A59E628D-8ED4-4245-8A3D-7F14022762BB}" srcOrd="4" destOrd="0" presId="urn:microsoft.com/office/officeart/2005/8/layout/gear1"/>
    <dgm:cxn modelId="{F3DC94E1-93C7-5D46-8173-A1326F8D70D3}" type="presParOf" srcId="{00EBC0C5-7651-0B48-BF2D-75A82483E14F}" destId="{54227092-0C40-0C41-BE5F-02C9E0977A9E}" srcOrd="5" destOrd="0" presId="urn:microsoft.com/office/officeart/2005/8/layout/gear1"/>
    <dgm:cxn modelId="{FBEC730B-4138-6F41-9556-AEB0A4BD71BB}" type="presParOf" srcId="{00EBC0C5-7651-0B48-BF2D-75A82483E14F}" destId="{B01A8C93-11F0-D040-81BD-B054CB84AD6A}" srcOrd="6" destOrd="0" presId="urn:microsoft.com/office/officeart/2005/8/layout/gear1"/>
    <dgm:cxn modelId="{D80A690E-6555-5A47-8E17-CE147108D859}" type="presParOf" srcId="{00EBC0C5-7651-0B48-BF2D-75A82483E14F}" destId="{ED9C7B73-2CCB-994A-82CC-BDB7A6C10ED3}" srcOrd="7" destOrd="0" presId="urn:microsoft.com/office/officeart/2005/8/layout/gear1"/>
    <dgm:cxn modelId="{1FF4A163-25B4-4546-95B4-4A300A14E5E3}" type="presParOf" srcId="{00EBC0C5-7651-0B48-BF2D-75A82483E14F}" destId="{A904C0FE-20B6-3E4D-B268-A4CE6FD3D80E}" srcOrd="8" destOrd="0" presId="urn:microsoft.com/office/officeart/2005/8/layout/gear1"/>
    <dgm:cxn modelId="{054F42E6-FF79-0740-BF69-6391A33A8879}" type="presParOf" srcId="{00EBC0C5-7651-0B48-BF2D-75A82483E14F}" destId="{23EDFE1A-FDE4-824D-A45D-67DEB0189366}" srcOrd="9" destOrd="0" presId="urn:microsoft.com/office/officeart/2005/8/layout/gear1"/>
    <dgm:cxn modelId="{4F1C4FDD-018B-3041-808A-57ADD88097CB}" type="presParOf" srcId="{00EBC0C5-7651-0B48-BF2D-75A82483E14F}" destId="{419F4F01-B1CE-9840-A222-A3E7D2DF1F44}" srcOrd="10" destOrd="0" presId="urn:microsoft.com/office/officeart/2005/8/layout/gear1"/>
    <dgm:cxn modelId="{823D3627-7879-AB4B-A52F-B8752CD0B678}" type="presParOf" srcId="{00EBC0C5-7651-0B48-BF2D-75A82483E14F}" destId="{6ABE8D6C-B272-5145-B1C8-7C5CA683BDE6}" srcOrd="11" destOrd="0" presId="urn:microsoft.com/office/officeart/2005/8/layout/gear1"/>
    <dgm:cxn modelId="{0CAE5508-B984-8C44-A2B8-29899BE08314}" type="presParOf" srcId="{00EBC0C5-7651-0B48-BF2D-75A82483E14F}" destId="{3279A6A5-6AE9-2448-A52D-FF2D4E2952D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8ED700-D806-4B01-A3EE-A4533349A76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E5ED85-6AB0-43AE-86B4-C3C653525C6C}">
      <dgm:prSet/>
      <dgm:spPr/>
      <dgm:t>
        <a:bodyPr/>
        <a:lstStyle/>
        <a:p>
          <a:r>
            <a:rPr lang="en-US"/>
            <a:t>E-learning platforms</a:t>
          </a:r>
        </a:p>
      </dgm:t>
    </dgm:pt>
    <dgm:pt modelId="{238E19EB-F3E5-4138-84FD-AF376BF262EF}" type="parTrans" cxnId="{6663BD24-B510-4659-A9CF-6D63060BDFA6}">
      <dgm:prSet/>
      <dgm:spPr/>
      <dgm:t>
        <a:bodyPr/>
        <a:lstStyle/>
        <a:p>
          <a:endParaRPr lang="en-US"/>
        </a:p>
      </dgm:t>
    </dgm:pt>
    <dgm:pt modelId="{D99B67C1-DFA4-4624-A3BC-C6067C8D50B7}" type="sibTrans" cxnId="{6663BD24-B510-4659-A9CF-6D63060BDFA6}">
      <dgm:prSet/>
      <dgm:spPr/>
      <dgm:t>
        <a:bodyPr/>
        <a:lstStyle/>
        <a:p>
          <a:endParaRPr lang="en-US"/>
        </a:p>
      </dgm:t>
    </dgm:pt>
    <dgm:pt modelId="{2731ACC0-EA5E-4E31-A21D-9C6C5A989F6C}">
      <dgm:prSet/>
      <dgm:spPr/>
      <dgm:t>
        <a:bodyPr/>
        <a:lstStyle/>
        <a:p>
          <a:r>
            <a:rPr lang="en-US"/>
            <a:t>Videoconferencing tools</a:t>
          </a:r>
        </a:p>
      </dgm:t>
    </dgm:pt>
    <dgm:pt modelId="{F74C55E6-5345-4C8F-85BE-33BBE3D0B899}" type="parTrans" cxnId="{3F771524-6AF4-49AC-9CCE-A0A0CBE65724}">
      <dgm:prSet/>
      <dgm:spPr/>
      <dgm:t>
        <a:bodyPr/>
        <a:lstStyle/>
        <a:p>
          <a:endParaRPr lang="en-US"/>
        </a:p>
      </dgm:t>
    </dgm:pt>
    <dgm:pt modelId="{B21DFF4D-A91C-405F-A8BD-CC83183EAEB5}" type="sibTrans" cxnId="{3F771524-6AF4-49AC-9CCE-A0A0CBE65724}">
      <dgm:prSet/>
      <dgm:spPr/>
      <dgm:t>
        <a:bodyPr/>
        <a:lstStyle/>
        <a:p>
          <a:endParaRPr lang="en-US"/>
        </a:p>
      </dgm:t>
    </dgm:pt>
    <dgm:pt modelId="{060E1D69-7B56-4206-87C7-799A846AAEE3}">
      <dgm:prSet/>
      <dgm:spPr/>
      <dgm:t>
        <a:bodyPr/>
        <a:lstStyle/>
        <a:p>
          <a:r>
            <a:rPr lang="en-US"/>
            <a:t>Emotional intelligence applications</a:t>
          </a:r>
        </a:p>
      </dgm:t>
    </dgm:pt>
    <dgm:pt modelId="{BE19F461-3EEE-42DD-A8B3-611783D53B0E}" type="parTrans" cxnId="{FE2BC5A0-FEF4-4F3B-BF1F-7048B355505A}">
      <dgm:prSet/>
      <dgm:spPr/>
      <dgm:t>
        <a:bodyPr/>
        <a:lstStyle/>
        <a:p>
          <a:endParaRPr lang="en-US"/>
        </a:p>
      </dgm:t>
    </dgm:pt>
    <dgm:pt modelId="{5E37F014-F6F3-43CB-9EBF-0952145CEDAA}" type="sibTrans" cxnId="{FE2BC5A0-FEF4-4F3B-BF1F-7048B355505A}">
      <dgm:prSet/>
      <dgm:spPr/>
      <dgm:t>
        <a:bodyPr/>
        <a:lstStyle/>
        <a:p>
          <a:endParaRPr lang="en-US"/>
        </a:p>
      </dgm:t>
    </dgm:pt>
    <dgm:pt modelId="{7AD7E930-B449-4B6D-AA3B-C33ECBE42CDD}">
      <dgm:prSet/>
      <dgm:spPr/>
      <dgm:t>
        <a:bodyPr/>
        <a:lstStyle/>
        <a:p>
          <a:r>
            <a:rPr lang="en-US"/>
            <a:t>Monitoring and evaluation software</a:t>
          </a:r>
        </a:p>
      </dgm:t>
    </dgm:pt>
    <dgm:pt modelId="{36A32E71-0114-4C37-BA71-5E3E5D2DFDB9}" type="parTrans" cxnId="{C358625D-40B1-4B45-B82C-CD2C89727103}">
      <dgm:prSet/>
      <dgm:spPr/>
      <dgm:t>
        <a:bodyPr/>
        <a:lstStyle/>
        <a:p>
          <a:endParaRPr lang="en-US"/>
        </a:p>
      </dgm:t>
    </dgm:pt>
    <dgm:pt modelId="{85D5E01A-C545-47EE-A261-EC17039153A4}" type="sibTrans" cxnId="{C358625D-40B1-4B45-B82C-CD2C89727103}">
      <dgm:prSet/>
      <dgm:spPr/>
      <dgm:t>
        <a:bodyPr/>
        <a:lstStyle/>
        <a:p>
          <a:endParaRPr lang="en-US"/>
        </a:p>
      </dgm:t>
    </dgm:pt>
    <dgm:pt modelId="{4F2D1452-9BDB-41B7-AE47-AEE271867BA3}" type="pres">
      <dgm:prSet presAssocID="{708ED700-D806-4B01-A3EE-A4533349A762}" presName="root" presStyleCnt="0">
        <dgm:presLayoutVars>
          <dgm:dir/>
          <dgm:resizeHandles val="exact"/>
        </dgm:presLayoutVars>
      </dgm:prSet>
      <dgm:spPr/>
    </dgm:pt>
    <dgm:pt modelId="{B76BC10F-7357-45B7-8C0B-3142EA83259B}" type="pres">
      <dgm:prSet presAssocID="{5BE5ED85-6AB0-43AE-86B4-C3C653525C6C}" presName="compNode" presStyleCnt="0"/>
      <dgm:spPr/>
    </dgm:pt>
    <dgm:pt modelId="{4F6BF74C-96AA-400B-9073-8AF12704CD09}" type="pres">
      <dgm:prSet presAssocID="{5BE5ED85-6AB0-43AE-86B4-C3C653525C6C}" presName="bgRect" presStyleLbl="bgShp" presStyleIdx="0" presStyleCnt="4"/>
      <dgm:spPr/>
    </dgm:pt>
    <dgm:pt modelId="{BDF64B5A-6324-4507-AAE5-7E75C74C703E}" type="pres">
      <dgm:prSet presAssocID="{5BE5ED85-6AB0-43AE-86B4-C3C653525C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rtátil"/>
        </a:ext>
      </dgm:extLst>
    </dgm:pt>
    <dgm:pt modelId="{CB9C628F-BEED-4A98-B20D-70299D92ECE7}" type="pres">
      <dgm:prSet presAssocID="{5BE5ED85-6AB0-43AE-86B4-C3C653525C6C}" presName="spaceRect" presStyleCnt="0"/>
      <dgm:spPr/>
    </dgm:pt>
    <dgm:pt modelId="{6FA7B7FD-41BE-4963-8FDE-77FDA60E56B5}" type="pres">
      <dgm:prSet presAssocID="{5BE5ED85-6AB0-43AE-86B4-C3C653525C6C}" presName="parTx" presStyleLbl="revTx" presStyleIdx="0" presStyleCnt="4">
        <dgm:presLayoutVars>
          <dgm:chMax val="0"/>
          <dgm:chPref val="0"/>
        </dgm:presLayoutVars>
      </dgm:prSet>
      <dgm:spPr/>
    </dgm:pt>
    <dgm:pt modelId="{F5CE4002-37C3-48D3-BD6D-768B33389A4D}" type="pres">
      <dgm:prSet presAssocID="{D99B67C1-DFA4-4624-A3BC-C6067C8D50B7}" presName="sibTrans" presStyleCnt="0"/>
      <dgm:spPr/>
    </dgm:pt>
    <dgm:pt modelId="{095A6194-9023-427C-A369-4236BFD037BE}" type="pres">
      <dgm:prSet presAssocID="{2731ACC0-EA5E-4E31-A21D-9C6C5A989F6C}" presName="compNode" presStyleCnt="0"/>
      <dgm:spPr/>
    </dgm:pt>
    <dgm:pt modelId="{A603D25B-1C4C-47D1-9C26-5F67974521C0}" type="pres">
      <dgm:prSet presAssocID="{2731ACC0-EA5E-4E31-A21D-9C6C5A989F6C}" presName="bgRect" presStyleLbl="bgShp" presStyleIdx="1" presStyleCnt="4"/>
      <dgm:spPr/>
    </dgm:pt>
    <dgm:pt modelId="{80CC9B7F-6E3F-4F6E-BBA8-AA924B3ABA67}" type="pres">
      <dgm:prSet presAssocID="{2731ACC0-EA5E-4E31-A21D-9C6C5A989F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E4CB9DCD-499F-48A0-AF0C-E3F319233764}" type="pres">
      <dgm:prSet presAssocID="{2731ACC0-EA5E-4E31-A21D-9C6C5A989F6C}" presName="spaceRect" presStyleCnt="0"/>
      <dgm:spPr/>
    </dgm:pt>
    <dgm:pt modelId="{D96C379F-947E-4590-91CC-88EA1B035F75}" type="pres">
      <dgm:prSet presAssocID="{2731ACC0-EA5E-4E31-A21D-9C6C5A989F6C}" presName="parTx" presStyleLbl="revTx" presStyleIdx="1" presStyleCnt="4">
        <dgm:presLayoutVars>
          <dgm:chMax val="0"/>
          <dgm:chPref val="0"/>
        </dgm:presLayoutVars>
      </dgm:prSet>
      <dgm:spPr/>
    </dgm:pt>
    <dgm:pt modelId="{3C5899C7-9D5F-4E3F-BF83-1BA2C6FBB178}" type="pres">
      <dgm:prSet presAssocID="{B21DFF4D-A91C-405F-A8BD-CC83183EAEB5}" presName="sibTrans" presStyleCnt="0"/>
      <dgm:spPr/>
    </dgm:pt>
    <dgm:pt modelId="{DB756035-B277-4F9F-B65C-3267BCE7D701}" type="pres">
      <dgm:prSet presAssocID="{060E1D69-7B56-4206-87C7-799A846AAEE3}" presName="compNode" presStyleCnt="0"/>
      <dgm:spPr/>
    </dgm:pt>
    <dgm:pt modelId="{71CFC9EB-4D4B-4F26-AE4B-E6C765583CEF}" type="pres">
      <dgm:prSet presAssocID="{060E1D69-7B56-4206-87C7-799A846AAEE3}" presName="bgRect" presStyleLbl="bgShp" presStyleIdx="2" presStyleCnt="4"/>
      <dgm:spPr/>
    </dgm:pt>
    <dgm:pt modelId="{5B6659AE-8F42-4EA0-8E58-7E5A2BDA5A59}" type="pres">
      <dgm:prSet presAssocID="{060E1D69-7B56-4206-87C7-799A846AAEE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BDE7DA3-9168-4F6C-B82E-9B93AD6844E6}" type="pres">
      <dgm:prSet presAssocID="{060E1D69-7B56-4206-87C7-799A846AAEE3}" presName="spaceRect" presStyleCnt="0"/>
      <dgm:spPr/>
    </dgm:pt>
    <dgm:pt modelId="{EF99BCE6-365C-45F9-B073-00A6D5153AAB}" type="pres">
      <dgm:prSet presAssocID="{060E1D69-7B56-4206-87C7-799A846AAEE3}" presName="parTx" presStyleLbl="revTx" presStyleIdx="2" presStyleCnt="4">
        <dgm:presLayoutVars>
          <dgm:chMax val="0"/>
          <dgm:chPref val="0"/>
        </dgm:presLayoutVars>
      </dgm:prSet>
      <dgm:spPr/>
    </dgm:pt>
    <dgm:pt modelId="{A57A756C-3AB5-4868-8A2F-6D95CC0FFCC7}" type="pres">
      <dgm:prSet presAssocID="{5E37F014-F6F3-43CB-9EBF-0952145CEDAA}" presName="sibTrans" presStyleCnt="0"/>
      <dgm:spPr/>
    </dgm:pt>
    <dgm:pt modelId="{998025C6-DC8A-4368-8341-E25BC3E59B92}" type="pres">
      <dgm:prSet presAssocID="{7AD7E930-B449-4B6D-AA3B-C33ECBE42CDD}" presName="compNode" presStyleCnt="0"/>
      <dgm:spPr/>
    </dgm:pt>
    <dgm:pt modelId="{DC29701B-F072-408C-B73D-B4A2ADD7915A}" type="pres">
      <dgm:prSet presAssocID="{7AD7E930-B449-4B6D-AA3B-C33ECBE42CDD}" presName="bgRect" presStyleLbl="bgShp" presStyleIdx="3" presStyleCnt="4"/>
      <dgm:spPr/>
    </dgm:pt>
    <dgm:pt modelId="{43DE644F-1C5A-4848-9FFD-C93FEB229B2B}" type="pres">
      <dgm:prSet presAssocID="{7AD7E930-B449-4B6D-AA3B-C33ECBE42CD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sta de comprobación"/>
        </a:ext>
      </dgm:extLst>
    </dgm:pt>
    <dgm:pt modelId="{D962D728-D3D1-4CF7-AE6D-C701817CC4E5}" type="pres">
      <dgm:prSet presAssocID="{7AD7E930-B449-4B6D-AA3B-C33ECBE42CDD}" presName="spaceRect" presStyleCnt="0"/>
      <dgm:spPr/>
    </dgm:pt>
    <dgm:pt modelId="{B2DEFF84-9E1A-4564-B238-6F75A4DBC231}" type="pres">
      <dgm:prSet presAssocID="{7AD7E930-B449-4B6D-AA3B-C33ECBE42CDD}" presName="parTx" presStyleLbl="revTx" presStyleIdx="3" presStyleCnt="4">
        <dgm:presLayoutVars>
          <dgm:chMax val="0"/>
          <dgm:chPref val="0"/>
        </dgm:presLayoutVars>
      </dgm:prSet>
      <dgm:spPr/>
    </dgm:pt>
  </dgm:ptLst>
  <dgm:cxnLst>
    <dgm:cxn modelId="{3F771524-6AF4-49AC-9CCE-A0A0CBE65724}" srcId="{708ED700-D806-4B01-A3EE-A4533349A762}" destId="{2731ACC0-EA5E-4E31-A21D-9C6C5A989F6C}" srcOrd="1" destOrd="0" parTransId="{F74C55E6-5345-4C8F-85BE-33BBE3D0B899}" sibTransId="{B21DFF4D-A91C-405F-A8BD-CC83183EAEB5}"/>
    <dgm:cxn modelId="{6663BD24-B510-4659-A9CF-6D63060BDFA6}" srcId="{708ED700-D806-4B01-A3EE-A4533349A762}" destId="{5BE5ED85-6AB0-43AE-86B4-C3C653525C6C}" srcOrd="0" destOrd="0" parTransId="{238E19EB-F3E5-4138-84FD-AF376BF262EF}" sibTransId="{D99B67C1-DFA4-4624-A3BC-C6067C8D50B7}"/>
    <dgm:cxn modelId="{A1A0703B-43BE-47CE-A1AC-C139F4C6377F}" type="presOf" srcId="{708ED700-D806-4B01-A3EE-A4533349A762}" destId="{4F2D1452-9BDB-41B7-AE47-AEE271867BA3}" srcOrd="0" destOrd="0" presId="urn:microsoft.com/office/officeart/2018/2/layout/IconVerticalSolidList"/>
    <dgm:cxn modelId="{C358625D-40B1-4B45-B82C-CD2C89727103}" srcId="{708ED700-D806-4B01-A3EE-A4533349A762}" destId="{7AD7E930-B449-4B6D-AA3B-C33ECBE42CDD}" srcOrd="3" destOrd="0" parTransId="{36A32E71-0114-4C37-BA71-5E3E5D2DFDB9}" sibTransId="{85D5E01A-C545-47EE-A261-EC17039153A4}"/>
    <dgm:cxn modelId="{2C465892-9CE7-4EB7-8398-29C56762E0EE}" type="presOf" srcId="{7AD7E930-B449-4B6D-AA3B-C33ECBE42CDD}" destId="{B2DEFF84-9E1A-4564-B238-6F75A4DBC231}" srcOrd="0" destOrd="0" presId="urn:microsoft.com/office/officeart/2018/2/layout/IconVerticalSolidList"/>
    <dgm:cxn modelId="{FE2BC5A0-FEF4-4F3B-BF1F-7048B355505A}" srcId="{708ED700-D806-4B01-A3EE-A4533349A762}" destId="{060E1D69-7B56-4206-87C7-799A846AAEE3}" srcOrd="2" destOrd="0" parTransId="{BE19F461-3EEE-42DD-A8B3-611783D53B0E}" sibTransId="{5E37F014-F6F3-43CB-9EBF-0952145CEDAA}"/>
    <dgm:cxn modelId="{5EDFDDBD-B0EC-48C8-8AF1-151F51152B43}" type="presOf" srcId="{060E1D69-7B56-4206-87C7-799A846AAEE3}" destId="{EF99BCE6-365C-45F9-B073-00A6D5153AAB}" srcOrd="0" destOrd="0" presId="urn:microsoft.com/office/officeart/2018/2/layout/IconVerticalSolidList"/>
    <dgm:cxn modelId="{7E7606BE-F8F7-488A-8B23-459D07ED1181}" type="presOf" srcId="{5BE5ED85-6AB0-43AE-86B4-C3C653525C6C}" destId="{6FA7B7FD-41BE-4963-8FDE-77FDA60E56B5}" srcOrd="0" destOrd="0" presId="urn:microsoft.com/office/officeart/2018/2/layout/IconVerticalSolidList"/>
    <dgm:cxn modelId="{DAF5E8E0-4FF5-4C84-8F5C-55E77D67FF4F}" type="presOf" srcId="{2731ACC0-EA5E-4E31-A21D-9C6C5A989F6C}" destId="{D96C379F-947E-4590-91CC-88EA1B035F75}" srcOrd="0" destOrd="0" presId="urn:microsoft.com/office/officeart/2018/2/layout/IconVerticalSolidList"/>
    <dgm:cxn modelId="{14535E21-AE79-48BF-88DB-387259FF89DF}" type="presParOf" srcId="{4F2D1452-9BDB-41B7-AE47-AEE271867BA3}" destId="{B76BC10F-7357-45B7-8C0B-3142EA83259B}" srcOrd="0" destOrd="0" presId="urn:microsoft.com/office/officeart/2018/2/layout/IconVerticalSolidList"/>
    <dgm:cxn modelId="{6E129F1B-E8B7-4D7A-B8EA-672DF6C84FA6}" type="presParOf" srcId="{B76BC10F-7357-45B7-8C0B-3142EA83259B}" destId="{4F6BF74C-96AA-400B-9073-8AF12704CD09}" srcOrd="0" destOrd="0" presId="urn:microsoft.com/office/officeart/2018/2/layout/IconVerticalSolidList"/>
    <dgm:cxn modelId="{CD15CD9A-F827-4F5A-94EC-4038812E3AAA}" type="presParOf" srcId="{B76BC10F-7357-45B7-8C0B-3142EA83259B}" destId="{BDF64B5A-6324-4507-AAE5-7E75C74C703E}" srcOrd="1" destOrd="0" presId="urn:microsoft.com/office/officeart/2018/2/layout/IconVerticalSolidList"/>
    <dgm:cxn modelId="{3F533447-57CB-4B80-8837-F79888192A70}" type="presParOf" srcId="{B76BC10F-7357-45B7-8C0B-3142EA83259B}" destId="{CB9C628F-BEED-4A98-B20D-70299D92ECE7}" srcOrd="2" destOrd="0" presId="urn:microsoft.com/office/officeart/2018/2/layout/IconVerticalSolidList"/>
    <dgm:cxn modelId="{439EC967-C944-4858-92A9-02991C42BCF3}" type="presParOf" srcId="{B76BC10F-7357-45B7-8C0B-3142EA83259B}" destId="{6FA7B7FD-41BE-4963-8FDE-77FDA60E56B5}" srcOrd="3" destOrd="0" presId="urn:microsoft.com/office/officeart/2018/2/layout/IconVerticalSolidList"/>
    <dgm:cxn modelId="{EA1F6F2F-0A30-4538-9E60-C77E732E097D}" type="presParOf" srcId="{4F2D1452-9BDB-41B7-AE47-AEE271867BA3}" destId="{F5CE4002-37C3-48D3-BD6D-768B33389A4D}" srcOrd="1" destOrd="0" presId="urn:microsoft.com/office/officeart/2018/2/layout/IconVerticalSolidList"/>
    <dgm:cxn modelId="{1B267CF6-0A98-4DC9-82B7-58785C1489DF}" type="presParOf" srcId="{4F2D1452-9BDB-41B7-AE47-AEE271867BA3}" destId="{095A6194-9023-427C-A369-4236BFD037BE}" srcOrd="2" destOrd="0" presId="urn:microsoft.com/office/officeart/2018/2/layout/IconVerticalSolidList"/>
    <dgm:cxn modelId="{927008A8-AEE2-45B2-86BD-38AB1D44FACA}" type="presParOf" srcId="{095A6194-9023-427C-A369-4236BFD037BE}" destId="{A603D25B-1C4C-47D1-9C26-5F67974521C0}" srcOrd="0" destOrd="0" presId="urn:microsoft.com/office/officeart/2018/2/layout/IconVerticalSolidList"/>
    <dgm:cxn modelId="{BEC567F7-D03F-4419-8574-814EF5398D45}" type="presParOf" srcId="{095A6194-9023-427C-A369-4236BFD037BE}" destId="{80CC9B7F-6E3F-4F6E-BBA8-AA924B3ABA67}" srcOrd="1" destOrd="0" presId="urn:microsoft.com/office/officeart/2018/2/layout/IconVerticalSolidList"/>
    <dgm:cxn modelId="{4326690B-D830-491F-BBA3-E87852E0EDC7}" type="presParOf" srcId="{095A6194-9023-427C-A369-4236BFD037BE}" destId="{E4CB9DCD-499F-48A0-AF0C-E3F319233764}" srcOrd="2" destOrd="0" presId="urn:microsoft.com/office/officeart/2018/2/layout/IconVerticalSolidList"/>
    <dgm:cxn modelId="{D4FD7C0E-8023-4EF7-9809-9D7ECA11BE57}" type="presParOf" srcId="{095A6194-9023-427C-A369-4236BFD037BE}" destId="{D96C379F-947E-4590-91CC-88EA1B035F75}" srcOrd="3" destOrd="0" presId="urn:microsoft.com/office/officeart/2018/2/layout/IconVerticalSolidList"/>
    <dgm:cxn modelId="{741FA914-5D25-4253-989F-3CE6A4A4F0A7}" type="presParOf" srcId="{4F2D1452-9BDB-41B7-AE47-AEE271867BA3}" destId="{3C5899C7-9D5F-4E3F-BF83-1BA2C6FBB178}" srcOrd="3" destOrd="0" presId="urn:microsoft.com/office/officeart/2018/2/layout/IconVerticalSolidList"/>
    <dgm:cxn modelId="{84D0D3F5-75CF-47F1-A2CC-4A80EFDEE6C4}" type="presParOf" srcId="{4F2D1452-9BDB-41B7-AE47-AEE271867BA3}" destId="{DB756035-B277-4F9F-B65C-3267BCE7D701}" srcOrd="4" destOrd="0" presId="urn:microsoft.com/office/officeart/2018/2/layout/IconVerticalSolidList"/>
    <dgm:cxn modelId="{6A0773CC-7D0B-4936-955E-4FC6AC350347}" type="presParOf" srcId="{DB756035-B277-4F9F-B65C-3267BCE7D701}" destId="{71CFC9EB-4D4B-4F26-AE4B-E6C765583CEF}" srcOrd="0" destOrd="0" presId="urn:microsoft.com/office/officeart/2018/2/layout/IconVerticalSolidList"/>
    <dgm:cxn modelId="{A031F792-8002-4276-ADC7-28B0A985D7AF}" type="presParOf" srcId="{DB756035-B277-4F9F-B65C-3267BCE7D701}" destId="{5B6659AE-8F42-4EA0-8E58-7E5A2BDA5A59}" srcOrd="1" destOrd="0" presId="urn:microsoft.com/office/officeart/2018/2/layout/IconVerticalSolidList"/>
    <dgm:cxn modelId="{952A1B65-B0D1-4A72-B144-77AADBBCD75D}" type="presParOf" srcId="{DB756035-B277-4F9F-B65C-3267BCE7D701}" destId="{7BDE7DA3-9168-4F6C-B82E-9B93AD6844E6}" srcOrd="2" destOrd="0" presId="urn:microsoft.com/office/officeart/2018/2/layout/IconVerticalSolidList"/>
    <dgm:cxn modelId="{65C78DD9-4D10-45B7-92D7-7C04837BD9A1}" type="presParOf" srcId="{DB756035-B277-4F9F-B65C-3267BCE7D701}" destId="{EF99BCE6-365C-45F9-B073-00A6D5153AAB}" srcOrd="3" destOrd="0" presId="urn:microsoft.com/office/officeart/2018/2/layout/IconVerticalSolidList"/>
    <dgm:cxn modelId="{F23E1625-9CFE-4541-BB33-416D276149E2}" type="presParOf" srcId="{4F2D1452-9BDB-41B7-AE47-AEE271867BA3}" destId="{A57A756C-3AB5-4868-8A2F-6D95CC0FFCC7}" srcOrd="5" destOrd="0" presId="urn:microsoft.com/office/officeart/2018/2/layout/IconVerticalSolidList"/>
    <dgm:cxn modelId="{2372A60B-254C-4DA9-AF3B-12DD5DD6F0EC}" type="presParOf" srcId="{4F2D1452-9BDB-41B7-AE47-AEE271867BA3}" destId="{998025C6-DC8A-4368-8341-E25BC3E59B92}" srcOrd="6" destOrd="0" presId="urn:microsoft.com/office/officeart/2018/2/layout/IconVerticalSolidList"/>
    <dgm:cxn modelId="{535EC24F-1CE4-4840-A7B0-17840459F84E}" type="presParOf" srcId="{998025C6-DC8A-4368-8341-E25BC3E59B92}" destId="{DC29701B-F072-408C-B73D-B4A2ADD7915A}" srcOrd="0" destOrd="0" presId="urn:microsoft.com/office/officeart/2018/2/layout/IconVerticalSolidList"/>
    <dgm:cxn modelId="{7B43E26D-6E58-4E2C-AC42-8C2007DF1B59}" type="presParOf" srcId="{998025C6-DC8A-4368-8341-E25BC3E59B92}" destId="{43DE644F-1C5A-4848-9FFD-C93FEB229B2B}" srcOrd="1" destOrd="0" presId="urn:microsoft.com/office/officeart/2018/2/layout/IconVerticalSolidList"/>
    <dgm:cxn modelId="{9347243B-6A85-4ED0-A8E2-3DDA77A1665B}" type="presParOf" srcId="{998025C6-DC8A-4368-8341-E25BC3E59B92}" destId="{D962D728-D3D1-4CF7-AE6D-C701817CC4E5}" srcOrd="2" destOrd="0" presId="urn:microsoft.com/office/officeart/2018/2/layout/IconVerticalSolidList"/>
    <dgm:cxn modelId="{C4AA6BEC-1850-4974-A6FB-9DB22E0A47E8}" type="presParOf" srcId="{998025C6-DC8A-4368-8341-E25BC3E59B92}" destId="{B2DEFF84-9E1A-4564-B238-6F75A4DBC2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B51096-FD46-49D6-B410-B5BA31785063}" type="doc">
      <dgm:prSet loTypeId="urn:microsoft.com/office/officeart/2005/8/layout/radial3" loCatId="cycle" qsTypeId="urn:microsoft.com/office/officeart/2005/8/quickstyle/simple4" qsCatId="simple" csTypeId="urn:microsoft.com/office/officeart/2005/8/colors/accent2_2" csCatId="accent2" phldr="1"/>
      <dgm:spPr/>
      <dgm:t>
        <a:bodyPr/>
        <a:lstStyle/>
        <a:p>
          <a:endParaRPr lang="es-ES"/>
        </a:p>
      </dgm:t>
    </dgm:pt>
    <dgm:pt modelId="{5F49FD8E-DBC3-4D85-B746-B9DC41DE4252}">
      <dgm:prSet phldrT="[Texto]"/>
      <dgm:spPr/>
      <dgm:t>
        <a:bodyPr/>
        <a:lstStyle/>
        <a:p>
          <a:r>
            <a:rPr lang="es-ES" dirty="0" err="1"/>
            <a:t>Degrees</a:t>
          </a:r>
          <a:r>
            <a:rPr lang="es-ES" dirty="0"/>
            <a:t> </a:t>
          </a:r>
          <a:r>
            <a:rPr lang="es-ES" dirty="0" err="1"/>
            <a:t>of</a:t>
          </a:r>
          <a:r>
            <a:rPr lang="es-ES" dirty="0"/>
            <a:t> </a:t>
          </a:r>
          <a:r>
            <a:rPr lang="es-ES" dirty="0" err="1"/>
            <a:t>mentoring</a:t>
          </a:r>
          <a:r>
            <a:rPr lang="es-ES" dirty="0"/>
            <a:t> </a:t>
          </a:r>
          <a:r>
            <a:rPr lang="es-ES" dirty="0" err="1"/>
            <a:t>through</a:t>
          </a:r>
          <a:r>
            <a:rPr lang="es-ES" dirty="0"/>
            <a:t> </a:t>
          </a:r>
          <a:r>
            <a:rPr lang="es-ES" dirty="0" err="1"/>
            <a:t>emotional</a:t>
          </a:r>
          <a:r>
            <a:rPr lang="es-ES" dirty="0"/>
            <a:t> </a:t>
          </a:r>
          <a:r>
            <a:rPr lang="es-ES" dirty="0" err="1"/>
            <a:t>education</a:t>
          </a:r>
          <a:endParaRPr lang="es-ES" dirty="0"/>
        </a:p>
      </dgm:t>
    </dgm:pt>
    <dgm:pt modelId="{1C5404AF-A5C6-4069-8804-977C947C2623}" type="parTrans" cxnId="{0CD2B980-17EF-42EB-B6C8-777CDB3F4145}">
      <dgm:prSet/>
      <dgm:spPr/>
      <dgm:t>
        <a:bodyPr/>
        <a:lstStyle/>
        <a:p>
          <a:endParaRPr lang="es-ES"/>
        </a:p>
      </dgm:t>
    </dgm:pt>
    <dgm:pt modelId="{4FA855BB-A897-483A-8A2C-C209C1336630}" type="sibTrans" cxnId="{0CD2B980-17EF-42EB-B6C8-777CDB3F4145}">
      <dgm:prSet/>
      <dgm:spPr/>
      <dgm:t>
        <a:bodyPr/>
        <a:lstStyle/>
        <a:p>
          <a:endParaRPr lang="es-ES"/>
        </a:p>
      </dgm:t>
    </dgm:pt>
    <dgm:pt modelId="{A90575CB-2619-4CF7-9152-C17FB84016C0}">
      <dgm:prSet phldrT="[Texto]"/>
      <dgm:spPr/>
      <dgm:t>
        <a:bodyPr/>
        <a:lstStyle/>
        <a:p>
          <a:r>
            <a:rPr lang="es-ES" dirty="0"/>
            <a:t>RADICAL</a:t>
          </a:r>
        </a:p>
      </dgm:t>
    </dgm:pt>
    <dgm:pt modelId="{6EAD315D-317B-4D72-B891-FA041E03D712}" type="parTrans" cxnId="{FEF0E2C7-B8AC-4B47-A273-4EC2808CC689}">
      <dgm:prSet/>
      <dgm:spPr/>
      <dgm:t>
        <a:bodyPr/>
        <a:lstStyle/>
        <a:p>
          <a:endParaRPr lang="es-ES"/>
        </a:p>
      </dgm:t>
    </dgm:pt>
    <dgm:pt modelId="{74597566-39F7-47FD-AE70-90BB74F285C8}" type="sibTrans" cxnId="{FEF0E2C7-B8AC-4B47-A273-4EC2808CC689}">
      <dgm:prSet/>
      <dgm:spPr/>
      <dgm:t>
        <a:bodyPr/>
        <a:lstStyle/>
        <a:p>
          <a:endParaRPr lang="es-ES"/>
        </a:p>
      </dgm:t>
    </dgm:pt>
    <dgm:pt modelId="{4F116761-DCF9-41B7-801D-73AB214DB1C9}">
      <dgm:prSet phldrT="[Texto]"/>
      <dgm:spPr/>
      <dgm:t>
        <a:bodyPr/>
        <a:lstStyle/>
        <a:p>
          <a:r>
            <a:rPr lang="es-ES" dirty="0"/>
            <a:t>DISRUPTIVA</a:t>
          </a:r>
        </a:p>
      </dgm:t>
    </dgm:pt>
    <dgm:pt modelId="{A6EF8ADD-8BB3-4CA5-8ACC-55D504A3F9AA}" type="parTrans" cxnId="{F31FDE14-DED6-485D-97A0-43114EC1409F}">
      <dgm:prSet/>
      <dgm:spPr/>
      <dgm:t>
        <a:bodyPr/>
        <a:lstStyle/>
        <a:p>
          <a:endParaRPr lang="es-ES"/>
        </a:p>
      </dgm:t>
    </dgm:pt>
    <dgm:pt modelId="{E72F9888-3569-49C3-9686-1EB7B4EAB638}" type="sibTrans" cxnId="{F31FDE14-DED6-485D-97A0-43114EC1409F}">
      <dgm:prSet/>
      <dgm:spPr/>
      <dgm:t>
        <a:bodyPr/>
        <a:lstStyle/>
        <a:p>
          <a:endParaRPr lang="es-ES"/>
        </a:p>
      </dgm:t>
    </dgm:pt>
    <dgm:pt modelId="{4EACF7EF-7138-4443-9694-C4D85244A442}">
      <dgm:prSet phldrT="[Texto]"/>
      <dgm:spPr/>
      <dgm:t>
        <a:bodyPr/>
        <a:lstStyle/>
        <a:p>
          <a:r>
            <a:rPr lang="es-ES" dirty="0"/>
            <a:t>INCREMENTAL</a:t>
          </a:r>
        </a:p>
      </dgm:t>
    </dgm:pt>
    <dgm:pt modelId="{2A82887A-3D4F-44CB-907F-4C6767F39B73}" type="parTrans" cxnId="{6DAB4088-263B-4C26-8A6A-B90C3AC1ED1F}">
      <dgm:prSet/>
      <dgm:spPr/>
      <dgm:t>
        <a:bodyPr/>
        <a:lstStyle/>
        <a:p>
          <a:endParaRPr lang="es-ES"/>
        </a:p>
      </dgm:t>
    </dgm:pt>
    <dgm:pt modelId="{8342D47C-E538-46F1-AE7F-8909633FF932}" type="sibTrans" cxnId="{6DAB4088-263B-4C26-8A6A-B90C3AC1ED1F}">
      <dgm:prSet/>
      <dgm:spPr/>
      <dgm:t>
        <a:bodyPr/>
        <a:lstStyle/>
        <a:p>
          <a:endParaRPr lang="es-ES"/>
        </a:p>
      </dgm:t>
    </dgm:pt>
    <dgm:pt modelId="{3BA99D93-ACED-C94A-B133-B049FF3D72CD}" type="pres">
      <dgm:prSet presAssocID="{50B51096-FD46-49D6-B410-B5BA31785063}" presName="composite" presStyleCnt="0">
        <dgm:presLayoutVars>
          <dgm:chMax val="1"/>
          <dgm:dir/>
          <dgm:resizeHandles val="exact"/>
        </dgm:presLayoutVars>
      </dgm:prSet>
      <dgm:spPr/>
    </dgm:pt>
    <dgm:pt modelId="{764F4364-CB02-FC46-9367-3FD6BB0390E2}" type="pres">
      <dgm:prSet presAssocID="{50B51096-FD46-49D6-B410-B5BA31785063}" presName="radial" presStyleCnt="0">
        <dgm:presLayoutVars>
          <dgm:animLvl val="ctr"/>
        </dgm:presLayoutVars>
      </dgm:prSet>
      <dgm:spPr/>
    </dgm:pt>
    <dgm:pt modelId="{C9254762-640A-4C4D-916D-36784F16D715}" type="pres">
      <dgm:prSet presAssocID="{5F49FD8E-DBC3-4D85-B746-B9DC41DE4252}" presName="centerShape" presStyleLbl="vennNode1" presStyleIdx="0" presStyleCnt="4"/>
      <dgm:spPr/>
    </dgm:pt>
    <dgm:pt modelId="{22AF8564-3393-794E-A9F8-19BA4CA0ECAE}" type="pres">
      <dgm:prSet presAssocID="{A90575CB-2619-4CF7-9152-C17FB84016C0}" presName="node" presStyleLbl="vennNode1" presStyleIdx="1" presStyleCnt="4">
        <dgm:presLayoutVars>
          <dgm:bulletEnabled val="1"/>
        </dgm:presLayoutVars>
      </dgm:prSet>
      <dgm:spPr/>
    </dgm:pt>
    <dgm:pt modelId="{8EC76D03-907F-154C-9681-BA875ADF53AC}" type="pres">
      <dgm:prSet presAssocID="{4F116761-DCF9-41B7-801D-73AB214DB1C9}" presName="node" presStyleLbl="vennNode1" presStyleIdx="2" presStyleCnt="4">
        <dgm:presLayoutVars>
          <dgm:bulletEnabled val="1"/>
        </dgm:presLayoutVars>
      </dgm:prSet>
      <dgm:spPr/>
    </dgm:pt>
    <dgm:pt modelId="{11A293F7-0E06-E343-BF31-0A2034B2D974}" type="pres">
      <dgm:prSet presAssocID="{4EACF7EF-7138-4443-9694-C4D85244A442}" presName="node" presStyleLbl="vennNode1" presStyleIdx="3" presStyleCnt="4">
        <dgm:presLayoutVars>
          <dgm:bulletEnabled val="1"/>
        </dgm:presLayoutVars>
      </dgm:prSet>
      <dgm:spPr/>
    </dgm:pt>
  </dgm:ptLst>
  <dgm:cxnLst>
    <dgm:cxn modelId="{F31FDE14-DED6-485D-97A0-43114EC1409F}" srcId="{5F49FD8E-DBC3-4D85-B746-B9DC41DE4252}" destId="{4F116761-DCF9-41B7-801D-73AB214DB1C9}" srcOrd="1" destOrd="0" parTransId="{A6EF8ADD-8BB3-4CA5-8ACC-55D504A3F9AA}" sibTransId="{E72F9888-3569-49C3-9686-1EB7B4EAB638}"/>
    <dgm:cxn modelId="{0CD2B980-17EF-42EB-B6C8-777CDB3F4145}" srcId="{50B51096-FD46-49D6-B410-B5BA31785063}" destId="{5F49FD8E-DBC3-4D85-B746-B9DC41DE4252}" srcOrd="0" destOrd="0" parTransId="{1C5404AF-A5C6-4069-8804-977C947C2623}" sibTransId="{4FA855BB-A897-483A-8A2C-C209C1336630}"/>
    <dgm:cxn modelId="{FA7DDA86-C7B0-B540-AB87-65F43E0730B1}" type="presOf" srcId="{4EACF7EF-7138-4443-9694-C4D85244A442}" destId="{11A293F7-0E06-E343-BF31-0A2034B2D974}" srcOrd="0" destOrd="0" presId="urn:microsoft.com/office/officeart/2005/8/layout/radial3"/>
    <dgm:cxn modelId="{6DAB4088-263B-4C26-8A6A-B90C3AC1ED1F}" srcId="{5F49FD8E-DBC3-4D85-B746-B9DC41DE4252}" destId="{4EACF7EF-7138-4443-9694-C4D85244A442}" srcOrd="2" destOrd="0" parTransId="{2A82887A-3D4F-44CB-907F-4C6767F39B73}" sibTransId="{8342D47C-E538-46F1-AE7F-8909633FF932}"/>
    <dgm:cxn modelId="{B0ED71BB-BEC7-1F44-867A-F5FD5E115CD1}" type="presOf" srcId="{5F49FD8E-DBC3-4D85-B746-B9DC41DE4252}" destId="{C9254762-640A-4C4D-916D-36784F16D715}" srcOrd="0" destOrd="0" presId="urn:microsoft.com/office/officeart/2005/8/layout/radial3"/>
    <dgm:cxn modelId="{EB5B81C3-1F10-3A47-B7F3-CE3686B6E260}" type="presOf" srcId="{4F116761-DCF9-41B7-801D-73AB214DB1C9}" destId="{8EC76D03-907F-154C-9681-BA875ADF53AC}" srcOrd="0" destOrd="0" presId="urn:microsoft.com/office/officeart/2005/8/layout/radial3"/>
    <dgm:cxn modelId="{6085E4C5-108C-8941-8CA9-C0C1279BB241}" type="presOf" srcId="{A90575CB-2619-4CF7-9152-C17FB84016C0}" destId="{22AF8564-3393-794E-A9F8-19BA4CA0ECAE}" srcOrd="0" destOrd="0" presId="urn:microsoft.com/office/officeart/2005/8/layout/radial3"/>
    <dgm:cxn modelId="{FEF0E2C7-B8AC-4B47-A273-4EC2808CC689}" srcId="{5F49FD8E-DBC3-4D85-B746-B9DC41DE4252}" destId="{A90575CB-2619-4CF7-9152-C17FB84016C0}" srcOrd="0" destOrd="0" parTransId="{6EAD315D-317B-4D72-B891-FA041E03D712}" sibTransId="{74597566-39F7-47FD-AE70-90BB74F285C8}"/>
    <dgm:cxn modelId="{361883E5-00E9-B243-B384-7689F8427190}" type="presOf" srcId="{50B51096-FD46-49D6-B410-B5BA31785063}" destId="{3BA99D93-ACED-C94A-B133-B049FF3D72CD}" srcOrd="0" destOrd="0" presId="urn:microsoft.com/office/officeart/2005/8/layout/radial3"/>
    <dgm:cxn modelId="{AA97BBEA-8038-2D4A-BEA3-A71927D96900}" type="presParOf" srcId="{3BA99D93-ACED-C94A-B133-B049FF3D72CD}" destId="{764F4364-CB02-FC46-9367-3FD6BB0390E2}" srcOrd="0" destOrd="0" presId="urn:microsoft.com/office/officeart/2005/8/layout/radial3"/>
    <dgm:cxn modelId="{C34C4368-DDE9-1349-B844-DF255D0489EA}" type="presParOf" srcId="{764F4364-CB02-FC46-9367-3FD6BB0390E2}" destId="{C9254762-640A-4C4D-916D-36784F16D715}" srcOrd="0" destOrd="0" presId="urn:microsoft.com/office/officeart/2005/8/layout/radial3"/>
    <dgm:cxn modelId="{BC887FB1-9063-774E-B9E2-80AAAAEC21C6}" type="presParOf" srcId="{764F4364-CB02-FC46-9367-3FD6BB0390E2}" destId="{22AF8564-3393-794E-A9F8-19BA4CA0ECAE}" srcOrd="1" destOrd="0" presId="urn:microsoft.com/office/officeart/2005/8/layout/radial3"/>
    <dgm:cxn modelId="{98C5D206-E5E8-D14D-B71F-381B93B0B58D}" type="presParOf" srcId="{764F4364-CB02-FC46-9367-3FD6BB0390E2}" destId="{8EC76D03-907F-154C-9681-BA875ADF53AC}" srcOrd="2" destOrd="0" presId="urn:microsoft.com/office/officeart/2005/8/layout/radial3"/>
    <dgm:cxn modelId="{7D4D7C26-A7A4-104C-9681-EE14C234E91C}" type="presParOf" srcId="{764F4364-CB02-FC46-9367-3FD6BB0390E2}" destId="{11A293F7-0E06-E343-BF31-0A2034B2D974}"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E7955C-5150-496A-BB41-335246AF0EB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73435C1-0548-482F-AD90-4E17A5A91ED8}">
      <dgm:prSet/>
      <dgm:spPr/>
      <dgm:t>
        <a:bodyPr/>
        <a:lstStyle/>
        <a:p>
          <a:r>
            <a:rPr lang="en-US"/>
            <a:t>Contextual Sensitivity</a:t>
          </a:r>
        </a:p>
      </dgm:t>
    </dgm:pt>
    <dgm:pt modelId="{3A0D09BA-EF9A-47D7-83AD-71A10A0B2457}" type="parTrans" cxnId="{8517CE2E-96FD-4EF2-98C5-834BB0F173BF}">
      <dgm:prSet/>
      <dgm:spPr/>
      <dgm:t>
        <a:bodyPr/>
        <a:lstStyle/>
        <a:p>
          <a:endParaRPr lang="en-US"/>
        </a:p>
      </dgm:t>
    </dgm:pt>
    <dgm:pt modelId="{EF611D8F-5BD7-4549-9312-AFBB27979629}" type="sibTrans" cxnId="{8517CE2E-96FD-4EF2-98C5-834BB0F173BF}">
      <dgm:prSet/>
      <dgm:spPr/>
      <dgm:t>
        <a:bodyPr/>
        <a:lstStyle/>
        <a:p>
          <a:endParaRPr lang="en-US"/>
        </a:p>
      </dgm:t>
    </dgm:pt>
    <dgm:pt modelId="{E8087E2F-BFBB-4E4A-A1CD-C3E9528FD78C}">
      <dgm:prSet/>
      <dgm:spPr/>
      <dgm:t>
        <a:bodyPr/>
        <a:lstStyle/>
        <a:p>
          <a:r>
            <a:rPr lang="en-US"/>
            <a:t>Linked to criterion Training Programme and Organisation of Teaching (Leadership and Planning and Strategy)</a:t>
          </a:r>
        </a:p>
      </dgm:t>
    </dgm:pt>
    <dgm:pt modelId="{08C840A0-51D5-4FAB-AD65-88F95A74E8E6}" type="parTrans" cxnId="{F53459B3-6B14-4425-A15C-FDAACAA8271B}">
      <dgm:prSet/>
      <dgm:spPr/>
      <dgm:t>
        <a:bodyPr/>
        <a:lstStyle/>
        <a:p>
          <a:endParaRPr lang="en-US"/>
        </a:p>
      </dgm:t>
    </dgm:pt>
    <dgm:pt modelId="{5911C9EC-6E33-4A4D-A016-ADF4713F2D9D}" type="sibTrans" cxnId="{F53459B3-6B14-4425-A15C-FDAACAA8271B}">
      <dgm:prSet/>
      <dgm:spPr/>
      <dgm:t>
        <a:bodyPr/>
        <a:lstStyle/>
        <a:p>
          <a:endParaRPr lang="en-US"/>
        </a:p>
      </dgm:t>
    </dgm:pt>
    <dgm:pt modelId="{BC2FDD4B-55E1-4CD1-95F3-F15AFD4CA1A5}">
      <dgm:prSet/>
      <dgm:spPr/>
      <dgm:t>
        <a:bodyPr/>
        <a:lstStyle/>
        <a:p>
          <a:r>
            <a:rPr lang="en-US"/>
            <a:t>Creativity</a:t>
          </a:r>
        </a:p>
      </dgm:t>
    </dgm:pt>
    <dgm:pt modelId="{D0736765-79DC-4496-86B3-CB1CA0F7CC75}" type="parTrans" cxnId="{B0DFA461-E863-4D74-92EE-7FCC927A678D}">
      <dgm:prSet/>
      <dgm:spPr/>
      <dgm:t>
        <a:bodyPr/>
        <a:lstStyle/>
        <a:p>
          <a:endParaRPr lang="en-US"/>
        </a:p>
      </dgm:t>
    </dgm:pt>
    <dgm:pt modelId="{05303CBC-156C-4A28-B175-A941B11EF90E}" type="sibTrans" cxnId="{B0DFA461-E863-4D74-92EE-7FCC927A678D}">
      <dgm:prSet/>
      <dgm:spPr/>
      <dgm:t>
        <a:bodyPr/>
        <a:lstStyle/>
        <a:p>
          <a:endParaRPr lang="en-US"/>
        </a:p>
      </dgm:t>
    </dgm:pt>
    <dgm:pt modelId="{3696EB52-5698-4F54-8999-828E3FA19007}">
      <dgm:prSet/>
      <dgm:spPr/>
      <dgm:t>
        <a:bodyPr/>
        <a:lstStyle/>
        <a:p>
          <a:r>
            <a:rPr lang="en-US"/>
            <a:t>Linked to criterion Human and Material Resources</a:t>
          </a:r>
        </a:p>
      </dgm:t>
    </dgm:pt>
    <dgm:pt modelId="{9B9A93D5-D8A5-40B6-A635-5B5A126D92E7}" type="parTrans" cxnId="{F8165E35-063B-48B8-8D34-0437EB66E62B}">
      <dgm:prSet/>
      <dgm:spPr/>
      <dgm:t>
        <a:bodyPr/>
        <a:lstStyle/>
        <a:p>
          <a:endParaRPr lang="en-US"/>
        </a:p>
      </dgm:t>
    </dgm:pt>
    <dgm:pt modelId="{DC696962-EFF6-4D28-9600-5AAC845ED882}" type="sibTrans" cxnId="{F8165E35-063B-48B8-8D34-0437EB66E62B}">
      <dgm:prSet/>
      <dgm:spPr/>
      <dgm:t>
        <a:bodyPr/>
        <a:lstStyle/>
        <a:p>
          <a:endParaRPr lang="en-US"/>
        </a:p>
      </dgm:t>
    </dgm:pt>
    <dgm:pt modelId="{20F36775-16E2-4368-8DA6-4140E6AE46BA}">
      <dgm:prSet/>
      <dgm:spPr/>
      <dgm:t>
        <a:bodyPr/>
        <a:lstStyle/>
        <a:p>
          <a:r>
            <a:rPr lang="en-US"/>
            <a:t>Conceptual Knowledge</a:t>
          </a:r>
        </a:p>
      </dgm:t>
    </dgm:pt>
    <dgm:pt modelId="{5B9476FD-5D1E-45B8-B921-3351699E38CE}" type="parTrans" cxnId="{D1CA4C81-1BD0-44D1-A25B-A75EF63F0C20}">
      <dgm:prSet/>
      <dgm:spPr/>
      <dgm:t>
        <a:bodyPr/>
        <a:lstStyle/>
        <a:p>
          <a:endParaRPr lang="en-US"/>
        </a:p>
      </dgm:t>
    </dgm:pt>
    <dgm:pt modelId="{1903F76B-3092-4634-9A81-5D91EFC5AF0D}" type="sibTrans" cxnId="{D1CA4C81-1BD0-44D1-A25B-A75EF63F0C20}">
      <dgm:prSet/>
      <dgm:spPr/>
      <dgm:t>
        <a:bodyPr/>
        <a:lstStyle/>
        <a:p>
          <a:endParaRPr lang="en-US"/>
        </a:p>
      </dgm:t>
    </dgm:pt>
    <dgm:pt modelId="{CB8C15C8-74C5-49FB-BBDE-9B35AD386DD8}">
      <dgm:prSet/>
      <dgm:spPr/>
      <dgm:t>
        <a:bodyPr/>
        <a:lstStyle/>
        <a:p>
          <a:r>
            <a:rPr lang="en-US"/>
            <a:t>Linked to the criterion Formative Programme and Formative Process (Leadership, Processes and Strategy)</a:t>
          </a:r>
        </a:p>
      </dgm:t>
    </dgm:pt>
    <dgm:pt modelId="{6FB070A6-AE22-46AF-BBA1-E8B59A4FEF7E}" type="parTrans" cxnId="{A848E52F-13CC-4B48-B7EB-6A7AB379A2F2}">
      <dgm:prSet/>
      <dgm:spPr/>
      <dgm:t>
        <a:bodyPr/>
        <a:lstStyle/>
        <a:p>
          <a:endParaRPr lang="en-US"/>
        </a:p>
      </dgm:t>
    </dgm:pt>
    <dgm:pt modelId="{DBDDEF41-281E-40C4-9040-D5309516F3C8}" type="sibTrans" cxnId="{A848E52F-13CC-4B48-B7EB-6A7AB379A2F2}">
      <dgm:prSet/>
      <dgm:spPr/>
      <dgm:t>
        <a:bodyPr/>
        <a:lstStyle/>
        <a:p>
          <a:endParaRPr lang="en-US"/>
        </a:p>
      </dgm:t>
    </dgm:pt>
    <dgm:pt modelId="{26633784-E5F2-4065-8D6E-4BC19FE699F1}">
      <dgm:prSet/>
      <dgm:spPr/>
      <dgm:t>
        <a:bodyPr/>
        <a:lstStyle/>
        <a:p>
          <a:r>
            <a:rPr lang="en-US"/>
            <a:t>Coherence</a:t>
          </a:r>
        </a:p>
      </dgm:t>
    </dgm:pt>
    <dgm:pt modelId="{3014AD95-45A6-41B8-B6CD-B99ED3A9872B}" type="parTrans" cxnId="{012E55DB-400C-4E7D-A5AA-57B12AE46DFE}">
      <dgm:prSet/>
      <dgm:spPr/>
      <dgm:t>
        <a:bodyPr/>
        <a:lstStyle/>
        <a:p>
          <a:endParaRPr lang="en-US"/>
        </a:p>
      </dgm:t>
    </dgm:pt>
    <dgm:pt modelId="{2C467099-C44E-45D8-8AB5-A1E18506291D}" type="sibTrans" cxnId="{012E55DB-400C-4E7D-A5AA-57B12AE46DFE}">
      <dgm:prSet/>
      <dgm:spPr/>
      <dgm:t>
        <a:bodyPr/>
        <a:lstStyle/>
        <a:p>
          <a:endParaRPr lang="en-US"/>
        </a:p>
      </dgm:t>
    </dgm:pt>
    <dgm:pt modelId="{CC85280C-C822-443C-9066-C2EFC44127A5}">
      <dgm:prSet/>
      <dgm:spPr/>
      <dgm:t>
        <a:bodyPr/>
        <a:lstStyle/>
        <a:p>
          <a:r>
            <a:rPr lang="en-US"/>
            <a:t>Linked to the criterion Training Programme, Teaching Organisation</a:t>
          </a:r>
        </a:p>
      </dgm:t>
    </dgm:pt>
    <dgm:pt modelId="{13D98741-2EBF-4392-B9F9-DEC7D49D9425}" type="parTrans" cxnId="{2D0904DA-274B-445E-A93E-6D5877E084BD}">
      <dgm:prSet/>
      <dgm:spPr/>
      <dgm:t>
        <a:bodyPr/>
        <a:lstStyle/>
        <a:p>
          <a:endParaRPr lang="en-US"/>
        </a:p>
      </dgm:t>
    </dgm:pt>
    <dgm:pt modelId="{07F7457D-E8C7-4309-B954-DA0E55D55878}" type="sibTrans" cxnId="{2D0904DA-274B-445E-A93E-6D5877E084BD}">
      <dgm:prSet/>
      <dgm:spPr/>
      <dgm:t>
        <a:bodyPr/>
        <a:lstStyle/>
        <a:p>
          <a:endParaRPr lang="en-US"/>
        </a:p>
      </dgm:t>
    </dgm:pt>
    <dgm:pt modelId="{11CA2A65-E70A-4F1C-A43D-D4303F847B73}">
      <dgm:prSet/>
      <dgm:spPr/>
      <dgm:t>
        <a:bodyPr/>
        <a:lstStyle/>
        <a:p>
          <a:r>
            <a:rPr lang="en-US"/>
            <a:t>Critical Reflection</a:t>
          </a:r>
        </a:p>
      </dgm:t>
    </dgm:pt>
    <dgm:pt modelId="{F9F32D3E-A7F1-41AD-A659-2F512923C9B0}" type="parTrans" cxnId="{1096487D-0BA3-4C8B-A152-4DCC106B4657}">
      <dgm:prSet/>
      <dgm:spPr/>
      <dgm:t>
        <a:bodyPr/>
        <a:lstStyle/>
        <a:p>
          <a:endParaRPr lang="en-US"/>
        </a:p>
      </dgm:t>
    </dgm:pt>
    <dgm:pt modelId="{3BA265BE-13FA-4441-916B-B1B319D14F9F}" type="sibTrans" cxnId="{1096487D-0BA3-4C8B-A152-4DCC106B4657}">
      <dgm:prSet/>
      <dgm:spPr/>
      <dgm:t>
        <a:bodyPr/>
        <a:lstStyle/>
        <a:p>
          <a:endParaRPr lang="en-US"/>
        </a:p>
      </dgm:t>
    </dgm:pt>
    <dgm:pt modelId="{4010ED11-6B31-49FE-B983-7F963789D765}">
      <dgm:prSet/>
      <dgm:spPr/>
      <dgm:t>
        <a:bodyPr/>
        <a:lstStyle/>
        <a:p>
          <a:r>
            <a:rPr lang="en-US"/>
            <a:t>Linked to the criterion Formative Process, Human Resources and Outcomes</a:t>
          </a:r>
        </a:p>
      </dgm:t>
    </dgm:pt>
    <dgm:pt modelId="{410E6CB3-D670-4BE5-A736-3174B66DC36B}" type="parTrans" cxnId="{B99302E4-9AEC-4A67-BD02-EC1A652265FC}">
      <dgm:prSet/>
      <dgm:spPr/>
      <dgm:t>
        <a:bodyPr/>
        <a:lstStyle/>
        <a:p>
          <a:endParaRPr lang="en-US"/>
        </a:p>
      </dgm:t>
    </dgm:pt>
    <dgm:pt modelId="{94344C22-692B-4B95-AF7F-21BF6FF9917F}" type="sibTrans" cxnId="{B99302E4-9AEC-4A67-BD02-EC1A652265FC}">
      <dgm:prSet/>
      <dgm:spPr/>
      <dgm:t>
        <a:bodyPr/>
        <a:lstStyle/>
        <a:p>
          <a:endParaRPr lang="en-US"/>
        </a:p>
      </dgm:t>
    </dgm:pt>
    <dgm:pt modelId="{E456F06C-8C02-694D-84E7-B97149E0E5FB}" type="pres">
      <dgm:prSet presAssocID="{A6E7955C-5150-496A-BB41-335246AF0EB0}" presName="vert0" presStyleCnt="0">
        <dgm:presLayoutVars>
          <dgm:dir/>
          <dgm:animOne val="branch"/>
          <dgm:animLvl val="lvl"/>
        </dgm:presLayoutVars>
      </dgm:prSet>
      <dgm:spPr/>
    </dgm:pt>
    <dgm:pt modelId="{4E15627F-3987-D444-87D9-AA0F02F0FEFF}" type="pres">
      <dgm:prSet presAssocID="{773435C1-0548-482F-AD90-4E17A5A91ED8}" presName="thickLine" presStyleLbl="alignNode1" presStyleIdx="0" presStyleCnt="5"/>
      <dgm:spPr/>
    </dgm:pt>
    <dgm:pt modelId="{D7B6940F-11B6-6441-858B-97A136DA9C57}" type="pres">
      <dgm:prSet presAssocID="{773435C1-0548-482F-AD90-4E17A5A91ED8}" presName="horz1" presStyleCnt="0"/>
      <dgm:spPr/>
    </dgm:pt>
    <dgm:pt modelId="{4B45A65D-56FC-1345-A57A-6180F13127CF}" type="pres">
      <dgm:prSet presAssocID="{773435C1-0548-482F-AD90-4E17A5A91ED8}" presName="tx1" presStyleLbl="revTx" presStyleIdx="0" presStyleCnt="10"/>
      <dgm:spPr/>
    </dgm:pt>
    <dgm:pt modelId="{28DA8A3D-8012-2741-867D-48EE3C85E4E2}" type="pres">
      <dgm:prSet presAssocID="{773435C1-0548-482F-AD90-4E17A5A91ED8}" presName="vert1" presStyleCnt="0"/>
      <dgm:spPr/>
    </dgm:pt>
    <dgm:pt modelId="{42B45044-6800-C649-BD98-023B134320E6}" type="pres">
      <dgm:prSet presAssocID="{E8087E2F-BFBB-4E4A-A1CD-C3E9528FD78C}" presName="vertSpace2a" presStyleCnt="0"/>
      <dgm:spPr/>
    </dgm:pt>
    <dgm:pt modelId="{F15E9491-0C74-104A-8D4B-597FC6AE091F}" type="pres">
      <dgm:prSet presAssocID="{E8087E2F-BFBB-4E4A-A1CD-C3E9528FD78C}" presName="horz2" presStyleCnt="0"/>
      <dgm:spPr/>
    </dgm:pt>
    <dgm:pt modelId="{68A30C56-07D8-FA46-8E4D-41B1583C58EC}" type="pres">
      <dgm:prSet presAssocID="{E8087E2F-BFBB-4E4A-A1CD-C3E9528FD78C}" presName="horzSpace2" presStyleCnt="0"/>
      <dgm:spPr/>
    </dgm:pt>
    <dgm:pt modelId="{7FBF13E0-FEAC-DD4C-BF65-0DC50C52D361}" type="pres">
      <dgm:prSet presAssocID="{E8087E2F-BFBB-4E4A-A1CD-C3E9528FD78C}" presName="tx2" presStyleLbl="revTx" presStyleIdx="1" presStyleCnt="10"/>
      <dgm:spPr/>
    </dgm:pt>
    <dgm:pt modelId="{CBCB22AF-4DC0-1A48-B7CA-689FB90F7D92}" type="pres">
      <dgm:prSet presAssocID="{E8087E2F-BFBB-4E4A-A1CD-C3E9528FD78C}" presName="vert2" presStyleCnt="0"/>
      <dgm:spPr/>
    </dgm:pt>
    <dgm:pt modelId="{66F5CC2D-F034-3343-80E7-8B47418887D6}" type="pres">
      <dgm:prSet presAssocID="{E8087E2F-BFBB-4E4A-A1CD-C3E9528FD78C}" presName="thinLine2b" presStyleLbl="callout" presStyleIdx="0" presStyleCnt="5"/>
      <dgm:spPr/>
    </dgm:pt>
    <dgm:pt modelId="{495F5F7D-5F2F-CE46-8EB9-2B74F8D20B6C}" type="pres">
      <dgm:prSet presAssocID="{E8087E2F-BFBB-4E4A-A1CD-C3E9528FD78C}" presName="vertSpace2b" presStyleCnt="0"/>
      <dgm:spPr/>
    </dgm:pt>
    <dgm:pt modelId="{6EEFC05F-5A07-584E-AF48-9732493FD120}" type="pres">
      <dgm:prSet presAssocID="{BC2FDD4B-55E1-4CD1-95F3-F15AFD4CA1A5}" presName="thickLine" presStyleLbl="alignNode1" presStyleIdx="1" presStyleCnt="5"/>
      <dgm:spPr/>
    </dgm:pt>
    <dgm:pt modelId="{1235869E-DA40-A44E-9590-ED0F0E51D513}" type="pres">
      <dgm:prSet presAssocID="{BC2FDD4B-55E1-4CD1-95F3-F15AFD4CA1A5}" presName="horz1" presStyleCnt="0"/>
      <dgm:spPr/>
    </dgm:pt>
    <dgm:pt modelId="{95A1F748-43F9-6944-9368-8424926FB0A0}" type="pres">
      <dgm:prSet presAssocID="{BC2FDD4B-55E1-4CD1-95F3-F15AFD4CA1A5}" presName="tx1" presStyleLbl="revTx" presStyleIdx="2" presStyleCnt="10"/>
      <dgm:spPr/>
    </dgm:pt>
    <dgm:pt modelId="{7DA68CA7-D51C-A047-AC4F-45B0878DECCD}" type="pres">
      <dgm:prSet presAssocID="{BC2FDD4B-55E1-4CD1-95F3-F15AFD4CA1A5}" presName="vert1" presStyleCnt="0"/>
      <dgm:spPr/>
    </dgm:pt>
    <dgm:pt modelId="{BCCC7CEB-5FCA-B74F-9747-11D0413F1A78}" type="pres">
      <dgm:prSet presAssocID="{3696EB52-5698-4F54-8999-828E3FA19007}" presName="vertSpace2a" presStyleCnt="0"/>
      <dgm:spPr/>
    </dgm:pt>
    <dgm:pt modelId="{A303E8B3-150C-CB40-BAB3-BF56C5F60284}" type="pres">
      <dgm:prSet presAssocID="{3696EB52-5698-4F54-8999-828E3FA19007}" presName="horz2" presStyleCnt="0"/>
      <dgm:spPr/>
    </dgm:pt>
    <dgm:pt modelId="{8DFD945B-75E9-A24D-93F8-E077BF680770}" type="pres">
      <dgm:prSet presAssocID="{3696EB52-5698-4F54-8999-828E3FA19007}" presName="horzSpace2" presStyleCnt="0"/>
      <dgm:spPr/>
    </dgm:pt>
    <dgm:pt modelId="{6B47CE74-AC70-B84D-8789-CAE75EDEAFB0}" type="pres">
      <dgm:prSet presAssocID="{3696EB52-5698-4F54-8999-828E3FA19007}" presName="tx2" presStyleLbl="revTx" presStyleIdx="3" presStyleCnt="10"/>
      <dgm:spPr/>
    </dgm:pt>
    <dgm:pt modelId="{D316EC4F-12E4-694C-8686-CB9DFDE595F0}" type="pres">
      <dgm:prSet presAssocID="{3696EB52-5698-4F54-8999-828E3FA19007}" presName="vert2" presStyleCnt="0"/>
      <dgm:spPr/>
    </dgm:pt>
    <dgm:pt modelId="{04E97084-7FA0-744A-9F90-06FD3C346853}" type="pres">
      <dgm:prSet presAssocID="{3696EB52-5698-4F54-8999-828E3FA19007}" presName="thinLine2b" presStyleLbl="callout" presStyleIdx="1" presStyleCnt="5"/>
      <dgm:spPr/>
    </dgm:pt>
    <dgm:pt modelId="{5AFA0C3D-C0A5-4346-853D-B1A0DF757981}" type="pres">
      <dgm:prSet presAssocID="{3696EB52-5698-4F54-8999-828E3FA19007}" presName="vertSpace2b" presStyleCnt="0"/>
      <dgm:spPr/>
    </dgm:pt>
    <dgm:pt modelId="{DC301178-7612-F849-81C3-7BB7B59CC573}" type="pres">
      <dgm:prSet presAssocID="{20F36775-16E2-4368-8DA6-4140E6AE46BA}" presName="thickLine" presStyleLbl="alignNode1" presStyleIdx="2" presStyleCnt="5"/>
      <dgm:spPr/>
    </dgm:pt>
    <dgm:pt modelId="{CCE06641-E237-B04F-9596-1A077CE63070}" type="pres">
      <dgm:prSet presAssocID="{20F36775-16E2-4368-8DA6-4140E6AE46BA}" presName="horz1" presStyleCnt="0"/>
      <dgm:spPr/>
    </dgm:pt>
    <dgm:pt modelId="{E712A37F-306E-8D42-ABB8-0F64704093BD}" type="pres">
      <dgm:prSet presAssocID="{20F36775-16E2-4368-8DA6-4140E6AE46BA}" presName="tx1" presStyleLbl="revTx" presStyleIdx="4" presStyleCnt="10"/>
      <dgm:spPr/>
    </dgm:pt>
    <dgm:pt modelId="{DBD89285-12F3-A84E-A08F-6E781C0E2ECA}" type="pres">
      <dgm:prSet presAssocID="{20F36775-16E2-4368-8DA6-4140E6AE46BA}" presName="vert1" presStyleCnt="0"/>
      <dgm:spPr/>
    </dgm:pt>
    <dgm:pt modelId="{4780991D-4943-D646-8447-E747F7E1F9CC}" type="pres">
      <dgm:prSet presAssocID="{CB8C15C8-74C5-49FB-BBDE-9B35AD386DD8}" presName="vertSpace2a" presStyleCnt="0"/>
      <dgm:spPr/>
    </dgm:pt>
    <dgm:pt modelId="{362A2043-2F2A-884C-9F70-9B54E5E504FA}" type="pres">
      <dgm:prSet presAssocID="{CB8C15C8-74C5-49FB-BBDE-9B35AD386DD8}" presName="horz2" presStyleCnt="0"/>
      <dgm:spPr/>
    </dgm:pt>
    <dgm:pt modelId="{5469D7A6-BF97-4A45-8E1E-2970BB36AF72}" type="pres">
      <dgm:prSet presAssocID="{CB8C15C8-74C5-49FB-BBDE-9B35AD386DD8}" presName="horzSpace2" presStyleCnt="0"/>
      <dgm:spPr/>
    </dgm:pt>
    <dgm:pt modelId="{8B4057A4-CA53-CD49-91F5-92AD5130DBA6}" type="pres">
      <dgm:prSet presAssocID="{CB8C15C8-74C5-49FB-BBDE-9B35AD386DD8}" presName="tx2" presStyleLbl="revTx" presStyleIdx="5" presStyleCnt="10"/>
      <dgm:spPr/>
    </dgm:pt>
    <dgm:pt modelId="{56BACF78-5F87-394D-AA4A-D123F910EE20}" type="pres">
      <dgm:prSet presAssocID="{CB8C15C8-74C5-49FB-BBDE-9B35AD386DD8}" presName="vert2" presStyleCnt="0"/>
      <dgm:spPr/>
    </dgm:pt>
    <dgm:pt modelId="{413E5367-67A8-294F-82C7-DA986177D52C}" type="pres">
      <dgm:prSet presAssocID="{CB8C15C8-74C5-49FB-BBDE-9B35AD386DD8}" presName="thinLine2b" presStyleLbl="callout" presStyleIdx="2" presStyleCnt="5"/>
      <dgm:spPr/>
    </dgm:pt>
    <dgm:pt modelId="{5CEB1935-C900-A645-B7E8-52A21DB2140B}" type="pres">
      <dgm:prSet presAssocID="{CB8C15C8-74C5-49FB-BBDE-9B35AD386DD8}" presName="vertSpace2b" presStyleCnt="0"/>
      <dgm:spPr/>
    </dgm:pt>
    <dgm:pt modelId="{7240A3FF-3811-2B4D-B89B-374ADA262A10}" type="pres">
      <dgm:prSet presAssocID="{26633784-E5F2-4065-8D6E-4BC19FE699F1}" presName="thickLine" presStyleLbl="alignNode1" presStyleIdx="3" presStyleCnt="5"/>
      <dgm:spPr/>
    </dgm:pt>
    <dgm:pt modelId="{BEB5C48E-30C4-714D-B95A-D66C3DAD25BF}" type="pres">
      <dgm:prSet presAssocID="{26633784-E5F2-4065-8D6E-4BC19FE699F1}" presName="horz1" presStyleCnt="0"/>
      <dgm:spPr/>
    </dgm:pt>
    <dgm:pt modelId="{4E2C2432-A358-3548-9E76-E4023042B9A7}" type="pres">
      <dgm:prSet presAssocID="{26633784-E5F2-4065-8D6E-4BC19FE699F1}" presName="tx1" presStyleLbl="revTx" presStyleIdx="6" presStyleCnt="10"/>
      <dgm:spPr/>
    </dgm:pt>
    <dgm:pt modelId="{9353CA63-B976-BD49-8BB8-C492388BA158}" type="pres">
      <dgm:prSet presAssocID="{26633784-E5F2-4065-8D6E-4BC19FE699F1}" presName="vert1" presStyleCnt="0"/>
      <dgm:spPr/>
    </dgm:pt>
    <dgm:pt modelId="{7DA04AB1-B0E9-7547-BCDF-44FE548B6CC4}" type="pres">
      <dgm:prSet presAssocID="{CC85280C-C822-443C-9066-C2EFC44127A5}" presName="vertSpace2a" presStyleCnt="0"/>
      <dgm:spPr/>
    </dgm:pt>
    <dgm:pt modelId="{89FB0400-55B9-1243-9882-608AE4509C69}" type="pres">
      <dgm:prSet presAssocID="{CC85280C-C822-443C-9066-C2EFC44127A5}" presName="horz2" presStyleCnt="0"/>
      <dgm:spPr/>
    </dgm:pt>
    <dgm:pt modelId="{64AB7565-E65D-F342-9525-91A633FC1C5C}" type="pres">
      <dgm:prSet presAssocID="{CC85280C-C822-443C-9066-C2EFC44127A5}" presName="horzSpace2" presStyleCnt="0"/>
      <dgm:spPr/>
    </dgm:pt>
    <dgm:pt modelId="{9043F0FA-448E-4849-8345-52F75016CD0E}" type="pres">
      <dgm:prSet presAssocID="{CC85280C-C822-443C-9066-C2EFC44127A5}" presName="tx2" presStyleLbl="revTx" presStyleIdx="7" presStyleCnt="10"/>
      <dgm:spPr/>
    </dgm:pt>
    <dgm:pt modelId="{B93457D9-4A11-3A44-A7D4-BC25CB216C26}" type="pres">
      <dgm:prSet presAssocID="{CC85280C-C822-443C-9066-C2EFC44127A5}" presName="vert2" presStyleCnt="0"/>
      <dgm:spPr/>
    </dgm:pt>
    <dgm:pt modelId="{DCF3670A-8499-8C41-8119-74FB0D944101}" type="pres">
      <dgm:prSet presAssocID="{CC85280C-C822-443C-9066-C2EFC44127A5}" presName="thinLine2b" presStyleLbl="callout" presStyleIdx="3" presStyleCnt="5"/>
      <dgm:spPr/>
    </dgm:pt>
    <dgm:pt modelId="{05DCCDA8-4A01-8A44-A8FF-DEE14BFBC461}" type="pres">
      <dgm:prSet presAssocID="{CC85280C-C822-443C-9066-C2EFC44127A5}" presName="vertSpace2b" presStyleCnt="0"/>
      <dgm:spPr/>
    </dgm:pt>
    <dgm:pt modelId="{E0554B85-4220-2044-A693-6504A84AC061}" type="pres">
      <dgm:prSet presAssocID="{11CA2A65-E70A-4F1C-A43D-D4303F847B73}" presName="thickLine" presStyleLbl="alignNode1" presStyleIdx="4" presStyleCnt="5"/>
      <dgm:spPr/>
    </dgm:pt>
    <dgm:pt modelId="{76621541-84B0-0D48-AC25-45DB8256D737}" type="pres">
      <dgm:prSet presAssocID="{11CA2A65-E70A-4F1C-A43D-D4303F847B73}" presName="horz1" presStyleCnt="0"/>
      <dgm:spPr/>
    </dgm:pt>
    <dgm:pt modelId="{32BD40ED-F701-1D44-9BB1-1EA8EF10B687}" type="pres">
      <dgm:prSet presAssocID="{11CA2A65-E70A-4F1C-A43D-D4303F847B73}" presName="tx1" presStyleLbl="revTx" presStyleIdx="8" presStyleCnt="10"/>
      <dgm:spPr/>
    </dgm:pt>
    <dgm:pt modelId="{9B3A18F4-E8B0-BB4A-BE84-5F275A766AA9}" type="pres">
      <dgm:prSet presAssocID="{11CA2A65-E70A-4F1C-A43D-D4303F847B73}" presName="vert1" presStyleCnt="0"/>
      <dgm:spPr/>
    </dgm:pt>
    <dgm:pt modelId="{C4224531-1DE4-E746-A933-20B2C9BA5368}" type="pres">
      <dgm:prSet presAssocID="{4010ED11-6B31-49FE-B983-7F963789D765}" presName="vertSpace2a" presStyleCnt="0"/>
      <dgm:spPr/>
    </dgm:pt>
    <dgm:pt modelId="{CEC6A07B-BFB1-3843-BB08-90570D9F3628}" type="pres">
      <dgm:prSet presAssocID="{4010ED11-6B31-49FE-B983-7F963789D765}" presName="horz2" presStyleCnt="0"/>
      <dgm:spPr/>
    </dgm:pt>
    <dgm:pt modelId="{B405AF74-8C4C-074A-9B1A-156E758E6D6B}" type="pres">
      <dgm:prSet presAssocID="{4010ED11-6B31-49FE-B983-7F963789D765}" presName="horzSpace2" presStyleCnt="0"/>
      <dgm:spPr/>
    </dgm:pt>
    <dgm:pt modelId="{03C52401-11C2-7E48-B9BE-1C8E867A13B6}" type="pres">
      <dgm:prSet presAssocID="{4010ED11-6B31-49FE-B983-7F963789D765}" presName="tx2" presStyleLbl="revTx" presStyleIdx="9" presStyleCnt="10"/>
      <dgm:spPr/>
    </dgm:pt>
    <dgm:pt modelId="{D7C629B6-CA01-0741-9EEE-D248C9AF91CF}" type="pres">
      <dgm:prSet presAssocID="{4010ED11-6B31-49FE-B983-7F963789D765}" presName="vert2" presStyleCnt="0"/>
      <dgm:spPr/>
    </dgm:pt>
    <dgm:pt modelId="{3DCA6267-1A3E-8C4B-8F38-452E196EC631}" type="pres">
      <dgm:prSet presAssocID="{4010ED11-6B31-49FE-B983-7F963789D765}" presName="thinLine2b" presStyleLbl="callout" presStyleIdx="4" presStyleCnt="5"/>
      <dgm:spPr/>
    </dgm:pt>
    <dgm:pt modelId="{79B9158B-4607-C446-8E84-0F41610F3F74}" type="pres">
      <dgm:prSet presAssocID="{4010ED11-6B31-49FE-B983-7F963789D765}" presName="vertSpace2b" presStyleCnt="0"/>
      <dgm:spPr/>
    </dgm:pt>
  </dgm:ptLst>
  <dgm:cxnLst>
    <dgm:cxn modelId="{B4697209-EF30-5C47-A0B3-D138E12B8ACB}" type="presOf" srcId="{26633784-E5F2-4065-8D6E-4BC19FE699F1}" destId="{4E2C2432-A358-3548-9E76-E4023042B9A7}" srcOrd="0" destOrd="0" presId="urn:microsoft.com/office/officeart/2008/layout/LinedList"/>
    <dgm:cxn modelId="{889B5F0A-133B-3140-A013-F34163B2FC7A}" type="presOf" srcId="{773435C1-0548-482F-AD90-4E17A5A91ED8}" destId="{4B45A65D-56FC-1345-A57A-6180F13127CF}" srcOrd="0" destOrd="0" presId="urn:microsoft.com/office/officeart/2008/layout/LinedList"/>
    <dgm:cxn modelId="{8312CC1F-61D5-624D-A717-529EB8CEB159}" type="presOf" srcId="{11CA2A65-E70A-4F1C-A43D-D4303F847B73}" destId="{32BD40ED-F701-1D44-9BB1-1EA8EF10B687}" srcOrd="0" destOrd="0" presId="urn:microsoft.com/office/officeart/2008/layout/LinedList"/>
    <dgm:cxn modelId="{C3EB5E29-7A80-A542-BA7A-AD2859A86A41}" type="presOf" srcId="{CC85280C-C822-443C-9066-C2EFC44127A5}" destId="{9043F0FA-448E-4849-8345-52F75016CD0E}" srcOrd="0" destOrd="0" presId="urn:microsoft.com/office/officeart/2008/layout/LinedList"/>
    <dgm:cxn modelId="{8517CE2E-96FD-4EF2-98C5-834BB0F173BF}" srcId="{A6E7955C-5150-496A-BB41-335246AF0EB0}" destId="{773435C1-0548-482F-AD90-4E17A5A91ED8}" srcOrd="0" destOrd="0" parTransId="{3A0D09BA-EF9A-47D7-83AD-71A10A0B2457}" sibTransId="{EF611D8F-5BD7-4549-9312-AFBB27979629}"/>
    <dgm:cxn modelId="{A848E52F-13CC-4B48-B7EB-6A7AB379A2F2}" srcId="{20F36775-16E2-4368-8DA6-4140E6AE46BA}" destId="{CB8C15C8-74C5-49FB-BBDE-9B35AD386DD8}" srcOrd="0" destOrd="0" parTransId="{6FB070A6-AE22-46AF-BBA1-E8B59A4FEF7E}" sibTransId="{DBDDEF41-281E-40C4-9040-D5309516F3C8}"/>
    <dgm:cxn modelId="{F8165E35-063B-48B8-8D34-0437EB66E62B}" srcId="{BC2FDD4B-55E1-4CD1-95F3-F15AFD4CA1A5}" destId="{3696EB52-5698-4F54-8999-828E3FA19007}" srcOrd="0" destOrd="0" parTransId="{9B9A93D5-D8A5-40B6-A635-5B5A126D92E7}" sibTransId="{DC696962-EFF6-4D28-9600-5AAC845ED882}"/>
    <dgm:cxn modelId="{D0827760-45BF-0B43-A51E-2A2D65464107}" type="presOf" srcId="{4010ED11-6B31-49FE-B983-7F963789D765}" destId="{03C52401-11C2-7E48-B9BE-1C8E867A13B6}" srcOrd="0" destOrd="0" presId="urn:microsoft.com/office/officeart/2008/layout/LinedList"/>
    <dgm:cxn modelId="{B0DFA461-E863-4D74-92EE-7FCC927A678D}" srcId="{A6E7955C-5150-496A-BB41-335246AF0EB0}" destId="{BC2FDD4B-55E1-4CD1-95F3-F15AFD4CA1A5}" srcOrd="1" destOrd="0" parTransId="{D0736765-79DC-4496-86B3-CB1CA0F7CC75}" sibTransId="{05303CBC-156C-4A28-B175-A941B11EF90E}"/>
    <dgm:cxn modelId="{47FC966E-30B6-2F49-870D-B2DDC97D3274}" type="presOf" srcId="{BC2FDD4B-55E1-4CD1-95F3-F15AFD4CA1A5}" destId="{95A1F748-43F9-6944-9368-8424926FB0A0}" srcOrd="0" destOrd="0" presId="urn:microsoft.com/office/officeart/2008/layout/LinedList"/>
    <dgm:cxn modelId="{1096487D-0BA3-4C8B-A152-4DCC106B4657}" srcId="{A6E7955C-5150-496A-BB41-335246AF0EB0}" destId="{11CA2A65-E70A-4F1C-A43D-D4303F847B73}" srcOrd="4" destOrd="0" parTransId="{F9F32D3E-A7F1-41AD-A659-2F512923C9B0}" sibTransId="{3BA265BE-13FA-4441-916B-B1B319D14F9F}"/>
    <dgm:cxn modelId="{D1CA4C81-1BD0-44D1-A25B-A75EF63F0C20}" srcId="{A6E7955C-5150-496A-BB41-335246AF0EB0}" destId="{20F36775-16E2-4368-8DA6-4140E6AE46BA}" srcOrd="2" destOrd="0" parTransId="{5B9476FD-5D1E-45B8-B921-3351699E38CE}" sibTransId="{1903F76B-3092-4634-9A81-5D91EFC5AF0D}"/>
    <dgm:cxn modelId="{5A392B93-136B-974D-B5A0-028035A89118}" type="presOf" srcId="{3696EB52-5698-4F54-8999-828E3FA19007}" destId="{6B47CE74-AC70-B84D-8789-CAE75EDEAFB0}" srcOrd="0" destOrd="0" presId="urn:microsoft.com/office/officeart/2008/layout/LinedList"/>
    <dgm:cxn modelId="{28AE5C94-2020-2C40-834B-8D5F03B2355E}" type="presOf" srcId="{20F36775-16E2-4368-8DA6-4140E6AE46BA}" destId="{E712A37F-306E-8D42-ABB8-0F64704093BD}" srcOrd="0" destOrd="0" presId="urn:microsoft.com/office/officeart/2008/layout/LinedList"/>
    <dgm:cxn modelId="{F53459B3-6B14-4425-A15C-FDAACAA8271B}" srcId="{773435C1-0548-482F-AD90-4E17A5A91ED8}" destId="{E8087E2F-BFBB-4E4A-A1CD-C3E9528FD78C}" srcOrd="0" destOrd="0" parTransId="{08C840A0-51D5-4FAB-AD65-88F95A74E8E6}" sibTransId="{5911C9EC-6E33-4A4D-A016-ADF4713F2D9D}"/>
    <dgm:cxn modelId="{2580FDD6-375D-C14A-A563-D3B88EC71017}" type="presOf" srcId="{E8087E2F-BFBB-4E4A-A1CD-C3E9528FD78C}" destId="{7FBF13E0-FEAC-DD4C-BF65-0DC50C52D361}" srcOrd="0" destOrd="0" presId="urn:microsoft.com/office/officeart/2008/layout/LinedList"/>
    <dgm:cxn modelId="{2D0904DA-274B-445E-A93E-6D5877E084BD}" srcId="{26633784-E5F2-4065-8D6E-4BC19FE699F1}" destId="{CC85280C-C822-443C-9066-C2EFC44127A5}" srcOrd="0" destOrd="0" parTransId="{13D98741-2EBF-4392-B9F9-DEC7D49D9425}" sibTransId="{07F7457D-E8C7-4309-B954-DA0E55D55878}"/>
    <dgm:cxn modelId="{012E55DB-400C-4E7D-A5AA-57B12AE46DFE}" srcId="{A6E7955C-5150-496A-BB41-335246AF0EB0}" destId="{26633784-E5F2-4065-8D6E-4BC19FE699F1}" srcOrd="3" destOrd="0" parTransId="{3014AD95-45A6-41B8-B6CD-B99ED3A9872B}" sibTransId="{2C467099-C44E-45D8-8AB5-A1E18506291D}"/>
    <dgm:cxn modelId="{B99302E4-9AEC-4A67-BD02-EC1A652265FC}" srcId="{11CA2A65-E70A-4F1C-A43D-D4303F847B73}" destId="{4010ED11-6B31-49FE-B983-7F963789D765}" srcOrd="0" destOrd="0" parTransId="{410E6CB3-D670-4BE5-A736-3174B66DC36B}" sibTransId="{94344C22-692B-4B95-AF7F-21BF6FF9917F}"/>
    <dgm:cxn modelId="{7ABFC3E9-ADDB-F142-9B95-271384C2B84F}" type="presOf" srcId="{A6E7955C-5150-496A-BB41-335246AF0EB0}" destId="{E456F06C-8C02-694D-84E7-B97149E0E5FB}" srcOrd="0" destOrd="0" presId="urn:microsoft.com/office/officeart/2008/layout/LinedList"/>
    <dgm:cxn modelId="{6C8457EA-ACE9-2643-99F0-5365A7833191}" type="presOf" srcId="{CB8C15C8-74C5-49FB-BBDE-9B35AD386DD8}" destId="{8B4057A4-CA53-CD49-91F5-92AD5130DBA6}" srcOrd="0" destOrd="0" presId="urn:microsoft.com/office/officeart/2008/layout/LinedList"/>
    <dgm:cxn modelId="{B261A7FB-7659-F643-98AD-8180B3FF6398}" type="presParOf" srcId="{E456F06C-8C02-694D-84E7-B97149E0E5FB}" destId="{4E15627F-3987-D444-87D9-AA0F02F0FEFF}" srcOrd="0" destOrd="0" presId="urn:microsoft.com/office/officeart/2008/layout/LinedList"/>
    <dgm:cxn modelId="{73F9E387-D924-334D-924B-03E88F4CB50A}" type="presParOf" srcId="{E456F06C-8C02-694D-84E7-B97149E0E5FB}" destId="{D7B6940F-11B6-6441-858B-97A136DA9C57}" srcOrd="1" destOrd="0" presId="urn:microsoft.com/office/officeart/2008/layout/LinedList"/>
    <dgm:cxn modelId="{E3C97DC0-9145-4547-8FBA-9D9863153831}" type="presParOf" srcId="{D7B6940F-11B6-6441-858B-97A136DA9C57}" destId="{4B45A65D-56FC-1345-A57A-6180F13127CF}" srcOrd="0" destOrd="0" presId="urn:microsoft.com/office/officeart/2008/layout/LinedList"/>
    <dgm:cxn modelId="{92A11043-1455-9641-A110-E8706C637A19}" type="presParOf" srcId="{D7B6940F-11B6-6441-858B-97A136DA9C57}" destId="{28DA8A3D-8012-2741-867D-48EE3C85E4E2}" srcOrd="1" destOrd="0" presId="urn:microsoft.com/office/officeart/2008/layout/LinedList"/>
    <dgm:cxn modelId="{1E81864A-3304-4048-8BAA-80333E3F2AD1}" type="presParOf" srcId="{28DA8A3D-8012-2741-867D-48EE3C85E4E2}" destId="{42B45044-6800-C649-BD98-023B134320E6}" srcOrd="0" destOrd="0" presId="urn:microsoft.com/office/officeart/2008/layout/LinedList"/>
    <dgm:cxn modelId="{0A3B092E-9B4E-EC42-BD02-26561E808172}" type="presParOf" srcId="{28DA8A3D-8012-2741-867D-48EE3C85E4E2}" destId="{F15E9491-0C74-104A-8D4B-597FC6AE091F}" srcOrd="1" destOrd="0" presId="urn:microsoft.com/office/officeart/2008/layout/LinedList"/>
    <dgm:cxn modelId="{FD2C5996-374D-9245-B3E1-A93AB7030BCB}" type="presParOf" srcId="{F15E9491-0C74-104A-8D4B-597FC6AE091F}" destId="{68A30C56-07D8-FA46-8E4D-41B1583C58EC}" srcOrd="0" destOrd="0" presId="urn:microsoft.com/office/officeart/2008/layout/LinedList"/>
    <dgm:cxn modelId="{79761C3E-1C89-F447-915A-6F4B09777E80}" type="presParOf" srcId="{F15E9491-0C74-104A-8D4B-597FC6AE091F}" destId="{7FBF13E0-FEAC-DD4C-BF65-0DC50C52D361}" srcOrd="1" destOrd="0" presId="urn:microsoft.com/office/officeart/2008/layout/LinedList"/>
    <dgm:cxn modelId="{64DA3C43-78F9-B74F-8A25-45404C849994}" type="presParOf" srcId="{F15E9491-0C74-104A-8D4B-597FC6AE091F}" destId="{CBCB22AF-4DC0-1A48-B7CA-689FB90F7D92}" srcOrd="2" destOrd="0" presId="urn:microsoft.com/office/officeart/2008/layout/LinedList"/>
    <dgm:cxn modelId="{6289C87E-6DBF-E64E-8372-45D2E8A1F27C}" type="presParOf" srcId="{28DA8A3D-8012-2741-867D-48EE3C85E4E2}" destId="{66F5CC2D-F034-3343-80E7-8B47418887D6}" srcOrd="2" destOrd="0" presId="urn:microsoft.com/office/officeart/2008/layout/LinedList"/>
    <dgm:cxn modelId="{269DA48B-F297-1448-A2A5-0010D776F72F}" type="presParOf" srcId="{28DA8A3D-8012-2741-867D-48EE3C85E4E2}" destId="{495F5F7D-5F2F-CE46-8EB9-2B74F8D20B6C}" srcOrd="3" destOrd="0" presId="urn:microsoft.com/office/officeart/2008/layout/LinedList"/>
    <dgm:cxn modelId="{AC1944F3-F338-C44C-B994-11D8D006A150}" type="presParOf" srcId="{E456F06C-8C02-694D-84E7-B97149E0E5FB}" destId="{6EEFC05F-5A07-584E-AF48-9732493FD120}" srcOrd="2" destOrd="0" presId="urn:microsoft.com/office/officeart/2008/layout/LinedList"/>
    <dgm:cxn modelId="{A8F3B925-2EEF-F440-ACC9-0833932E7718}" type="presParOf" srcId="{E456F06C-8C02-694D-84E7-B97149E0E5FB}" destId="{1235869E-DA40-A44E-9590-ED0F0E51D513}" srcOrd="3" destOrd="0" presId="urn:microsoft.com/office/officeart/2008/layout/LinedList"/>
    <dgm:cxn modelId="{D14930D2-C700-374E-B94E-A8641F5560C5}" type="presParOf" srcId="{1235869E-DA40-A44E-9590-ED0F0E51D513}" destId="{95A1F748-43F9-6944-9368-8424926FB0A0}" srcOrd="0" destOrd="0" presId="urn:microsoft.com/office/officeart/2008/layout/LinedList"/>
    <dgm:cxn modelId="{EB1BEB87-801E-084A-B2CB-5CDEB3854D78}" type="presParOf" srcId="{1235869E-DA40-A44E-9590-ED0F0E51D513}" destId="{7DA68CA7-D51C-A047-AC4F-45B0878DECCD}" srcOrd="1" destOrd="0" presId="urn:microsoft.com/office/officeart/2008/layout/LinedList"/>
    <dgm:cxn modelId="{54881A96-3D0A-6044-B805-04495B072B8D}" type="presParOf" srcId="{7DA68CA7-D51C-A047-AC4F-45B0878DECCD}" destId="{BCCC7CEB-5FCA-B74F-9747-11D0413F1A78}" srcOrd="0" destOrd="0" presId="urn:microsoft.com/office/officeart/2008/layout/LinedList"/>
    <dgm:cxn modelId="{1D51E3F9-385E-3445-8E39-E30ECC1B6356}" type="presParOf" srcId="{7DA68CA7-D51C-A047-AC4F-45B0878DECCD}" destId="{A303E8B3-150C-CB40-BAB3-BF56C5F60284}" srcOrd="1" destOrd="0" presId="urn:microsoft.com/office/officeart/2008/layout/LinedList"/>
    <dgm:cxn modelId="{003E605A-81EA-7A40-B2F8-E3636FA779FA}" type="presParOf" srcId="{A303E8B3-150C-CB40-BAB3-BF56C5F60284}" destId="{8DFD945B-75E9-A24D-93F8-E077BF680770}" srcOrd="0" destOrd="0" presId="urn:microsoft.com/office/officeart/2008/layout/LinedList"/>
    <dgm:cxn modelId="{BF009358-3024-6841-875C-FB81FD44B2E3}" type="presParOf" srcId="{A303E8B3-150C-CB40-BAB3-BF56C5F60284}" destId="{6B47CE74-AC70-B84D-8789-CAE75EDEAFB0}" srcOrd="1" destOrd="0" presId="urn:microsoft.com/office/officeart/2008/layout/LinedList"/>
    <dgm:cxn modelId="{1B91B53A-F582-BF47-B02A-8BEFAA071417}" type="presParOf" srcId="{A303E8B3-150C-CB40-BAB3-BF56C5F60284}" destId="{D316EC4F-12E4-694C-8686-CB9DFDE595F0}" srcOrd="2" destOrd="0" presId="urn:microsoft.com/office/officeart/2008/layout/LinedList"/>
    <dgm:cxn modelId="{E28DE0AC-C636-3143-9BD0-15A4440C2C47}" type="presParOf" srcId="{7DA68CA7-D51C-A047-AC4F-45B0878DECCD}" destId="{04E97084-7FA0-744A-9F90-06FD3C346853}" srcOrd="2" destOrd="0" presId="urn:microsoft.com/office/officeart/2008/layout/LinedList"/>
    <dgm:cxn modelId="{A189E2E4-2C53-2247-9982-265D03776377}" type="presParOf" srcId="{7DA68CA7-D51C-A047-AC4F-45B0878DECCD}" destId="{5AFA0C3D-C0A5-4346-853D-B1A0DF757981}" srcOrd="3" destOrd="0" presId="urn:microsoft.com/office/officeart/2008/layout/LinedList"/>
    <dgm:cxn modelId="{28066B38-7DAC-1843-8E3C-61EADE57810F}" type="presParOf" srcId="{E456F06C-8C02-694D-84E7-B97149E0E5FB}" destId="{DC301178-7612-F849-81C3-7BB7B59CC573}" srcOrd="4" destOrd="0" presId="urn:microsoft.com/office/officeart/2008/layout/LinedList"/>
    <dgm:cxn modelId="{EE9AA813-51BF-104B-9AC1-17758B9C9918}" type="presParOf" srcId="{E456F06C-8C02-694D-84E7-B97149E0E5FB}" destId="{CCE06641-E237-B04F-9596-1A077CE63070}" srcOrd="5" destOrd="0" presId="urn:microsoft.com/office/officeart/2008/layout/LinedList"/>
    <dgm:cxn modelId="{59FCE06A-B0C6-2544-A318-9FF9B6787240}" type="presParOf" srcId="{CCE06641-E237-B04F-9596-1A077CE63070}" destId="{E712A37F-306E-8D42-ABB8-0F64704093BD}" srcOrd="0" destOrd="0" presId="urn:microsoft.com/office/officeart/2008/layout/LinedList"/>
    <dgm:cxn modelId="{12C2CF0E-7A96-4B4C-A0E3-1C7456228F31}" type="presParOf" srcId="{CCE06641-E237-B04F-9596-1A077CE63070}" destId="{DBD89285-12F3-A84E-A08F-6E781C0E2ECA}" srcOrd="1" destOrd="0" presId="urn:microsoft.com/office/officeart/2008/layout/LinedList"/>
    <dgm:cxn modelId="{009080D9-0CB4-9E4E-8B9F-DF8247217F41}" type="presParOf" srcId="{DBD89285-12F3-A84E-A08F-6E781C0E2ECA}" destId="{4780991D-4943-D646-8447-E747F7E1F9CC}" srcOrd="0" destOrd="0" presId="urn:microsoft.com/office/officeart/2008/layout/LinedList"/>
    <dgm:cxn modelId="{FFC3E1F3-DCB2-3049-8833-C55F32363B02}" type="presParOf" srcId="{DBD89285-12F3-A84E-A08F-6E781C0E2ECA}" destId="{362A2043-2F2A-884C-9F70-9B54E5E504FA}" srcOrd="1" destOrd="0" presId="urn:microsoft.com/office/officeart/2008/layout/LinedList"/>
    <dgm:cxn modelId="{7E83CB0D-D9B9-3840-A265-1A791B624D28}" type="presParOf" srcId="{362A2043-2F2A-884C-9F70-9B54E5E504FA}" destId="{5469D7A6-BF97-4A45-8E1E-2970BB36AF72}" srcOrd="0" destOrd="0" presId="urn:microsoft.com/office/officeart/2008/layout/LinedList"/>
    <dgm:cxn modelId="{8BE79EEA-AAFF-0849-8799-01362FE19958}" type="presParOf" srcId="{362A2043-2F2A-884C-9F70-9B54E5E504FA}" destId="{8B4057A4-CA53-CD49-91F5-92AD5130DBA6}" srcOrd="1" destOrd="0" presId="urn:microsoft.com/office/officeart/2008/layout/LinedList"/>
    <dgm:cxn modelId="{A2A0F749-10A0-C046-8E8C-7137835AA44B}" type="presParOf" srcId="{362A2043-2F2A-884C-9F70-9B54E5E504FA}" destId="{56BACF78-5F87-394D-AA4A-D123F910EE20}" srcOrd="2" destOrd="0" presId="urn:microsoft.com/office/officeart/2008/layout/LinedList"/>
    <dgm:cxn modelId="{D867D5D4-2686-4047-AA28-8EFCE79A1CD3}" type="presParOf" srcId="{DBD89285-12F3-A84E-A08F-6E781C0E2ECA}" destId="{413E5367-67A8-294F-82C7-DA986177D52C}" srcOrd="2" destOrd="0" presId="urn:microsoft.com/office/officeart/2008/layout/LinedList"/>
    <dgm:cxn modelId="{EF398709-7072-D441-9F12-A4EB70EF6B3F}" type="presParOf" srcId="{DBD89285-12F3-A84E-A08F-6E781C0E2ECA}" destId="{5CEB1935-C900-A645-B7E8-52A21DB2140B}" srcOrd="3" destOrd="0" presId="urn:microsoft.com/office/officeart/2008/layout/LinedList"/>
    <dgm:cxn modelId="{83F88176-CE86-AF4D-9CB8-9A05CDA0FEFF}" type="presParOf" srcId="{E456F06C-8C02-694D-84E7-B97149E0E5FB}" destId="{7240A3FF-3811-2B4D-B89B-374ADA262A10}" srcOrd="6" destOrd="0" presId="urn:microsoft.com/office/officeart/2008/layout/LinedList"/>
    <dgm:cxn modelId="{34300D2C-7C50-C141-8041-EA833D0A43F7}" type="presParOf" srcId="{E456F06C-8C02-694D-84E7-B97149E0E5FB}" destId="{BEB5C48E-30C4-714D-B95A-D66C3DAD25BF}" srcOrd="7" destOrd="0" presId="urn:microsoft.com/office/officeart/2008/layout/LinedList"/>
    <dgm:cxn modelId="{CB7AE176-760E-B24B-8ED6-993F4ECC8186}" type="presParOf" srcId="{BEB5C48E-30C4-714D-B95A-D66C3DAD25BF}" destId="{4E2C2432-A358-3548-9E76-E4023042B9A7}" srcOrd="0" destOrd="0" presId="urn:microsoft.com/office/officeart/2008/layout/LinedList"/>
    <dgm:cxn modelId="{F40C7111-1730-C140-B3B2-30BC43571CAF}" type="presParOf" srcId="{BEB5C48E-30C4-714D-B95A-D66C3DAD25BF}" destId="{9353CA63-B976-BD49-8BB8-C492388BA158}" srcOrd="1" destOrd="0" presId="urn:microsoft.com/office/officeart/2008/layout/LinedList"/>
    <dgm:cxn modelId="{8450DC8A-8971-1847-9153-C6406F213D66}" type="presParOf" srcId="{9353CA63-B976-BD49-8BB8-C492388BA158}" destId="{7DA04AB1-B0E9-7547-BCDF-44FE548B6CC4}" srcOrd="0" destOrd="0" presId="urn:microsoft.com/office/officeart/2008/layout/LinedList"/>
    <dgm:cxn modelId="{FB026236-F96C-A34C-B397-E24F2ED535A1}" type="presParOf" srcId="{9353CA63-B976-BD49-8BB8-C492388BA158}" destId="{89FB0400-55B9-1243-9882-608AE4509C69}" srcOrd="1" destOrd="0" presId="urn:microsoft.com/office/officeart/2008/layout/LinedList"/>
    <dgm:cxn modelId="{51DF8C36-657E-EB45-A9EE-5D1C39BF4E5E}" type="presParOf" srcId="{89FB0400-55B9-1243-9882-608AE4509C69}" destId="{64AB7565-E65D-F342-9525-91A633FC1C5C}" srcOrd="0" destOrd="0" presId="urn:microsoft.com/office/officeart/2008/layout/LinedList"/>
    <dgm:cxn modelId="{01E62495-612F-A241-97CE-0C1169D967CF}" type="presParOf" srcId="{89FB0400-55B9-1243-9882-608AE4509C69}" destId="{9043F0FA-448E-4849-8345-52F75016CD0E}" srcOrd="1" destOrd="0" presId="urn:microsoft.com/office/officeart/2008/layout/LinedList"/>
    <dgm:cxn modelId="{C1F45DAF-DA87-E548-BD12-C67BB4D45E7E}" type="presParOf" srcId="{89FB0400-55B9-1243-9882-608AE4509C69}" destId="{B93457D9-4A11-3A44-A7D4-BC25CB216C26}" srcOrd="2" destOrd="0" presId="urn:microsoft.com/office/officeart/2008/layout/LinedList"/>
    <dgm:cxn modelId="{B229FC68-F31D-E242-94A9-D75786276A6C}" type="presParOf" srcId="{9353CA63-B976-BD49-8BB8-C492388BA158}" destId="{DCF3670A-8499-8C41-8119-74FB0D944101}" srcOrd="2" destOrd="0" presId="urn:microsoft.com/office/officeart/2008/layout/LinedList"/>
    <dgm:cxn modelId="{70DF7CFF-BBA4-3848-BFD6-99FCBCAF1F66}" type="presParOf" srcId="{9353CA63-B976-BD49-8BB8-C492388BA158}" destId="{05DCCDA8-4A01-8A44-A8FF-DEE14BFBC461}" srcOrd="3" destOrd="0" presId="urn:microsoft.com/office/officeart/2008/layout/LinedList"/>
    <dgm:cxn modelId="{056F144D-E94E-EA4E-8598-344855B3373B}" type="presParOf" srcId="{E456F06C-8C02-694D-84E7-B97149E0E5FB}" destId="{E0554B85-4220-2044-A693-6504A84AC061}" srcOrd="8" destOrd="0" presId="urn:microsoft.com/office/officeart/2008/layout/LinedList"/>
    <dgm:cxn modelId="{92994217-F248-8443-8FB4-8442A404F143}" type="presParOf" srcId="{E456F06C-8C02-694D-84E7-B97149E0E5FB}" destId="{76621541-84B0-0D48-AC25-45DB8256D737}" srcOrd="9" destOrd="0" presId="urn:microsoft.com/office/officeart/2008/layout/LinedList"/>
    <dgm:cxn modelId="{3F8DDDF3-69BD-E04B-A6B6-A3848996F368}" type="presParOf" srcId="{76621541-84B0-0D48-AC25-45DB8256D737}" destId="{32BD40ED-F701-1D44-9BB1-1EA8EF10B687}" srcOrd="0" destOrd="0" presId="urn:microsoft.com/office/officeart/2008/layout/LinedList"/>
    <dgm:cxn modelId="{904182A6-4E59-D645-8CDC-BB217D0BAAF1}" type="presParOf" srcId="{76621541-84B0-0D48-AC25-45DB8256D737}" destId="{9B3A18F4-E8B0-BB4A-BE84-5F275A766AA9}" srcOrd="1" destOrd="0" presId="urn:microsoft.com/office/officeart/2008/layout/LinedList"/>
    <dgm:cxn modelId="{01C06ED5-E8C8-6442-BE45-9B4EAD0B89B8}" type="presParOf" srcId="{9B3A18F4-E8B0-BB4A-BE84-5F275A766AA9}" destId="{C4224531-1DE4-E746-A933-20B2C9BA5368}" srcOrd="0" destOrd="0" presId="urn:microsoft.com/office/officeart/2008/layout/LinedList"/>
    <dgm:cxn modelId="{19D51F13-83E4-3545-9262-97A55E0474FD}" type="presParOf" srcId="{9B3A18F4-E8B0-BB4A-BE84-5F275A766AA9}" destId="{CEC6A07B-BFB1-3843-BB08-90570D9F3628}" srcOrd="1" destOrd="0" presId="urn:microsoft.com/office/officeart/2008/layout/LinedList"/>
    <dgm:cxn modelId="{090DA267-48B3-294F-ACBF-A318B4906191}" type="presParOf" srcId="{CEC6A07B-BFB1-3843-BB08-90570D9F3628}" destId="{B405AF74-8C4C-074A-9B1A-156E758E6D6B}" srcOrd="0" destOrd="0" presId="urn:microsoft.com/office/officeart/2008/layout/LinedList"/>
    <dgm:cxn modelId="{8B69939E-06DD-A547-92DB-4F6EC84B8F57}" type="presParOf" srcId="{CEC6A07B-BFB1-3843-BB08-90570D9F3628}" destId="{03C52401-11C2-7E48-B9BE-1C8E867A13B6}" srcOrd="1" destOrd="0" presId="urn:microsoft.com/office/officeart/2008/layout/LinedList"/>
    <dgm:cxn modelId="{FD015089-7CDA-044B-9D13-6CDA73D48973}" type="presParOf" srcId="{CEC6A07B-BFB1-3843-BB08-90570D9F3628}" destId="{D7C629B6-CA01-0741-9EEE-D248C9AF91CF}" srcOrd="2" destOrd="0" presId="urn:microsoft.com/office/officeart/2008/layout/LinedList"/>
    <dgm:cxn modelId="{EFD5E40D-8058-404A-86CA-BE8BA3602E05}" type="presParOf" srcId="{9B3A18F4-E8B0-BB4A-BE84-5F275A766AA9}" destId="{3DCA6267-1A3E-8C4B-8F38-452E196EC631}" srcOrd="2" destOrd="0" presId="urn:microsoft.com/office/officeart/2008/layout/LinedList"/>
    <dgm:cxn modelId="{40BF4BF7-7473-C94D-BC11-79892F2B609D}" type="presParOf" srcId="{9B3A18F4-E8B0-BB4A-BE84-5F275A766AA9}" destId="{79B9158B-4607-C446-8E84-0F41610F3F7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7ACA8-65B8-4F3B-B0B2-1188A5C6BADE}">
      <dsp:nvSpPr>
        <dsp:cNvPr id="0" name=""/>
        <dsp:cNvSpPr/>
      </dsp:nvSpPr>
      <dsp:spPr>
        <a:xfrm>
          <a:off x="0" y="666"/>
          <a:ext cx="7452360" cy="1559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1D0ED9-62DA-48DD-AACE-FDCBF90B9C98}">
      <dsp:nvSpPr>
        <dsp:cNvPr id="0" name=""/>
        <dsp:cNvSpPr/>
      </dsp:nvSpPr>
      <dsp:spPr>
        <a:xfrm>
          <a:off x="471759" y="351561"/>
          <a:ext cx="857744" cy="857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716AE1-A604-49C5-B910-2D65496F2B14}">
      <dsp:nvSpPr>
        <dsp:cNvPr id="0" name=""/>
        <dsp:cNvSpPr/>
      </dsp:nvSpPr>
      <dsp:spPr>
        <a:xfrm>
          <a:off x="1801263" y="666"/>
          <a:ext cx="5651096" cy="1559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51" tIns="165051" rIns="165051" bIns="165051" numCol="1" spcCol="1270" anchor="ctr" anchorCtr="0">
          <a:noAutofit/>
        </a:bodyPr>
        <a:lstStyle/>
        <a:p>
          <a:pPr marL="0" lvl="0" indent="0" algn="l" defTabSz="711200">
            <a:lnSpc>
              <a:spcPct val="90000"/>
            </a:lnSpc>
            <a:spcBef>
              <a:spcPct val="0"/>
            </a:spcBef>
            <a:spcAft>
              <a:spcPct val="35000"/>
            </a:spcAft>
            <a:buNone/>
          </a:pPr>
          <a:r>
            <a:rPr lang="en-US" sz="1600" kern="1200"/>
            <a:t>Digital tutoring provides a safe space for students to explore and understand their emotions. Through guided activities and reflections, they develop the ability to recognise and understand their own emotions and those of others.</a:t>
          </a:r>
        </a:p>
      </dsp:txBody>
      <dsp:txXfrm>
        <a:off x="1801263" y="666"/>
        <a:ext cx="5651096" cy="1559535"/>
      </dsp:txXfrm>
    </dsp:sp>
    <dsp:sp modelId="{8F89BAF0-4C94-49FC-8BFF-6A7C831D6912}">
      <dsp:nvSpPr>
        <dsp:cNvPr id="0" name=""/>
        <dsp:cNvSpPr/>
      </dsp:nvSpPr>
      <dsp:spPr>
        <a:xfrm>
          <a:off x="0" y="1950085"/>
          <a:ext cx="7452360" cy="1559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807CC-6717-4A35-BC21-9FB678CF442C}">
      <dsp:nvSpPr>
        <dsp:cNvPr id="0" name=""/>
        <dsp:cNvSpPr/>
      </dsp:nvSpPr>
      <dsp:spPr>
        <a:xfrm>
          <a:off x="471759" y="2300980"/>
          <a:ext cx="857744" cy="857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E7A06-5115-427E-835F-407818A99F58}">
      <dsp:nvSpPr>
        <dsp:cNvPr id="0" name=""/>
        <dsp:cNvSpPr/>
      </dsp:nvSpPr>
      <dsp:spPr>
        <a:xfrm>
          <a:off x="1801263" y="1950085"/>
          <a:ext cx="5651096" cy="1559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51" tIns="165051" rIns="165051" bIns="165051" numCol="1" spcCol="1270" anchor="ctr" anchorCtr="0">
          <a:noAutofit/>
        </a:bodyPr>
        <a:lstStyle/>
        <a:p>
          <a:pPr marL="0" lvl="0" indent="0" algn="l" defTabSz="711200">
            <a:lnSpc>
              <a:spcPct val="90000"/>
            </a:lnSpc>
            <a:spcBef>
              <a:spcPct val="0"/>
            </a:spcBef>
            <a:spcAft>
              <a:spcPct val="35000"/>
            </a:spcAft>
            <a:buNone/>
          </a:pPr>
          <a:r>
            <a:rPr lang="en-US" sz="1600" kern="1200"/>
            <a:t>Digital tutors teach effective strategies for regulating emotions, helping students to manage stress, anxiety and other negative emotions. This enables them to maintain a healthy emotional balance and improve their overall well-being.</a:t>
          </a:r>
        </a:p>
      </dsp:txBody>
      <dsp:txXfrm>
        <a:off x="1801263" y="1950085"/>
        <a:ext cx="5651096" cy="1559535"/>
      </dsp:txXfrm>
    </dsp:sp>
    <dsp:sp modelId="{6B8FEC35-D434-4821-B234-37F759D6BA58}">
      <dsp:nvSpPr>
        <dsp:cNvPr id="0" name=""/>
        <dsp:cNvSpPr/>
      </dsp:nvSpPr>
      <dsp:spPr>
        <a:xfrm>
          <a:off x="0" y="3899504"/>
          <a:ext cx="7452360" cy="1559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94384-3D2B-4B98-B6C4-C28F82D05555}">
      <dsp:nvSpPr>
        <dsp:cNvPr id="0" name=""/>
        <dsp:cNvSpPr/>
      </dsp:nvSpPr>
      <dsp:spPr>
        <a:xfrm>
          <a:off x="471759" y="4250399"/>
          <a:ext cx="857744" cy="857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E0C1D1-12AC-4633-B60F-E8C6A1A5FCAC}">
      <dsp:nvSpPr>
        <dsp:cNvPr id="0" name=""/>
        <dsp:cNvSpPr/>
      </dsp:nvSpPr>
      <dsp:spPr>
        <a:xfrm>
          <a:off x="1801263" y="3899504"/>
          <a:ext cx="5651096" cy="1559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51" tIns="165051" rIns="165051" bIns="165051" numCol="1" spcCol="1270" anchor="ctr" anchorCtr="0">
          <a:noAutofit/>
        </a:bodyPr>
        <a:lstStyle/>
        <a:p>
          <a:pPr marL="0" lvl="0" indent="0" algn="l" defTabSz="711200">
            <a:lnSpc>
              <a:spcPct val="90000"/>
            </a:lnSpc>
            <a:spcBef>
              <a:spcPct val="0"/>
            </a:spcBef>
            <a:spcAft>
              <a:spcPct val="35000"/>
            </a:spcAft>
            <a:buNone/>
          </a:pPr>
          <a:r>
            <a:rPr lang="en-US" sz="1600" kern="1200"/>
            <a:t>Digital tutoring fosters empathy and the development of social skills. Students learn to put themselves in the shoes of others, to understand and respect different perspectives, and to establish healthy and meaningful relationships with their peers and tutors.</a:t>
          </a:r>
        </a:p>
      </dsp:txBody>
      <dsp:txXfrm>
        <a:off x="1801263" y="3899504"/>
        <a:ext cx="5651096" cy="1559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D39A4-ED1A-DF4C-B548-7E804347C567}">
      <dsp:nvSpPr>
        <dsp:cNvPr id="0" name=""/>
        <dsp:cNvSpPr/>
      </dsp:nvSpPr>
      <dsp:spPr>
        <a:xfrm>
          <a:off x="3440104" y="2198074"/>
          <a:ext cx="2686536" cy="2686536"/>
        </a:xfrm>
        <a:prstGeom prst="gear9">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err="1">
              <a:latin typeface="Georgia"/>
            </a:rPr>
            <a:t>Creation</a:t>
          </a:r>
          <a:r>
            <a:rPr lang="es-ES" sz="1100" b="1" kern="1200" dirty="0">
              <a:latin typeface="Georgia"/>
            </a:rPr>
            <a:t> </a:t>
          </a:r>
          <a:r>
            <a:rPr lang="es-ES" sz="1100" b="1" kern="1200" dirty="0" err="1">
              <a:latin typeface="Georgia"/>
            </a:rPr>
            <a:t>of</a:t>
          </a:r>
          <a:r>
            <a:rPr lang="es-ES" sz="1100" b="1" kern="1200" dirty="0">
              <a:latin typeface="Georgia"/>
            </a:rPr>
            <a:t> </a:t>
          </a:r>
          <a:r>
            <a:rPr lang="es-ES" sz="1100" b="1" kern="1200" dirty="0" err="1">
              <a:latin typeface="Georgia"/>
            </a:rPr>
            <a:t>environments</a:t>
          </a:r>
          <a:r>
            <a:rPr lang="es-ES" sz="1100" b="1" kern="1200" dirty="0">
              <a:latin typeface="Georgia"/>
            </a:rPr>
            <a:t> and </a:t>
          </a:r>
          <a:r>
            <a:rPr lang="es-ES" sz="1100" b="1" kern="1200" dirty="0" err="1">
              <a:latin typeface="Georgia"/>
            </a:rPr>
            <a:t>contexts</a:t>
          </a:r>
          <a:endParaRPr lang="es-ES" sz="1100" b="1" kern="1200" dirty="0">
            <a:latin typeface="Georgia"/>
            <a:cs typeface="Georgia"/>
          </a:endParaRPr>
        </a:p>
      </dsp:txBody>
      <dsp:txXfrm>
        <a:off x="3980217" y="2827382"/>
        <a:ext cx="1606310" cy="1380935"/>
      </dsp:txXfrm>
    </dsp:sp>
    <dsp:sp modelId="{4FF6DC94-1874-AB48-9D52-D03E6FCF0B38}">
      <dsp:nvSpPr>
        <dsp:cNvPr id="0" name=""/>
        <dsp:cNvSpPr/>
      </dsp:nvSpPr>
      <dsp:spPr>
        <a:xfrm>
          <a:off x="1877029" y="1563075"/>
          <a:ext cx="1953844" cy="1953844"/>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err="1">
              <a:latin typeface="Georgia"/>
              <a:cs typeface="Georgia"/>
            </a:rPr>
            <a:t>Integration</a:t>
          </a:r>
          <a:r>
            <a:rPr lang="es-ES" sz="1100" b="1" kern="1200" dirty="0">
              <a:latin typeface="Georgia"/>
              <a:cs typeface="Georgia"/>
            </a:rPr>
            <a:t> and </a:t>
          </a:r>
          <a:r>
            <a:rPr lang="es-ES" sz="1100" b="1" kern="1200" dirty="0" err="1">
              <a:latin typeface="Georgia"/>
              <a:cs typeface="Georgia"/>
            </a:rPr>
            <a:t>motivation</a:t>
          </a:r>
          <a:endParaRPr lang="es-ES" sz="1100" b="1" kern="1200" dirty="0">
            <a:latin typeface="Georgia"/>
            <a:cs typeface="Georgia"/>
          </a:endParaRPr>
        </a:p>
      </dsp:txBody>
      <dsp:txXfrm>
        <a:off x="2368915" y="2057934"/>
        <a:ext cx="970072" cy="964126"/>
      </dsp:txXfrm>
    </dsp:sp>
    <dsp:sp modelId="{B01A8C93-11F0-D040-81BD-B054CB84AD6A}">
      <dsp:nvSpPr>
        <dsp:cNvPr id="0" name=""/>
        <dsp:cNvSpPr/>
      </dsp:nvSpPr>
      <dsp:spPr>
        <a:xfrm rot="20700000">
          <a:off x="2971381" y="215122"/>
          <a:ext cx="1914368" cy="1914368"/>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err="1">
              <a:latin typeface="Georgia"/>
              <a:cs typeface="Georgia"/>
            </a:rPr>
            <a:t>Coordination</a:t>
          </a:r>
          <a:r>
            <a:rPr lang="es-ES" sz="1100" b="1" kern="1200" dirty="0">
              <a:latin typeface="Georgia"/>
              <a:cs typeface="Georgia"/>
            </a:rPr>
            <a:t> and </a:t>
          </a:r>
          <a:r>
            <a:rPr lang="es-ES" sz="1100" b="1" kern="1200" dirty="0" err="1">
              <a:latin typeface="Georgia"/>
              <a:cs typeface="Georgia"/>
            </a:rPr>
            <a:t>projection</a:t>
          </a:r>
          <a:endParaRPr lang="es-ES" sz="1100" b="1" kern="1200" dirty="0">
            <a:latin typeface="Georgia"/>
            <a:cs typeface="Georgia"/>
          </a:endParaRPr>
        </a:p>
      </dsp:txBody>
      <dsp:txXfrm rot="-20700000">
        <a:off x="3391258" y="634999"/>
        <a:ext cx="1074614" cy="1074614"/>
      </dsp:txXfrm>
    </dsp:sp>
    <dsp:sp modelId="{419F4F01-B1CE-9840-A222-A3E7D2DF1F44}">
      <dsp:nvSpPr>
        <dsp:cNvPr id="0" name=""/>
        <dsp:cNvSpPr/>
      </dsp:nvSpPr>
      <dsp:spPr>
        <a:xfrm>
          <a:off x="3241179" y="1788316"/>
          <a:ext cx="3438766" cy="3438766"/>
        </a:xfrm>
        <a:prstGeom prst="circularArrow">
          <a:avLst>
            <a:gd name="adj1" fmla="val 4688"/>
            <a:gd name="adj2" fmla="val 299029"/>
            <a:gd name="adj3" fmla="val 2530502"/>
            <a:gd name="adj4" fmla="val 15830732"/>
            <a:gd name="adj5" fmla="val 5469"/>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ABE8D6C-B272-5145-B1C8-7C5CA683BDE6}">
      <dsp:nvSpPr>
        <dsp:cNvPr id="0" name=""/>
        <dsp:cNvSpPr/>
      </dsp:nvSpPr>
      <dsp:spPr>
        <a:xfrm>
          <a:off x="1531007" y="1127801"/>
          <a:ext cx="2498478" cy="2498478"/>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279A6A5-6AE9-2448-A52D-FF2D4E2952D0}">
      <dsp:nvSpPr>
        <dsp:cNvPr id="0" name=""/>
        <dsp:cNvSpPr/>
      </dsp:nvSpPr>
      <dsp:spPr>
        <a:xfrm>
          <a:off x="2528568" y="-207158"/>
          <a:ext cx="2693862" cy="2693862"/>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BF74C-96AA-400B-9073-8AF12704CD09}">
      <dsp:nvSpPr>
        <dsp:cNvPr id="0" name=""/>
        <dsp:cNvSpPr/>
      </dsp:nvSpPr>
      <dsp:spPr>
        <a:xfrm>
          <a:off x="0" y="2288"/>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64B5A-6324-4507-AAE5-7E75C74C703E}">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A7B7FD-41BE-4963-8FDE-77FDA60E56B5}">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E-learning platforms</a:t>
          </a:r>
        </a:p>
      </dsp:txBody>
      <dsp:txXfrm>
        <a:off x="1339618" y="2288"/>
        <a:ext cx="5024605" cy="1159843"/>
      </dsp:txXfrm>
    </dsp:sp>
    <dsp:sp modelId="{A603D25B-1C4C-47D1-9C26-5F67974521C0}">
      <dsp:nvSpPr>
        <dsp:cNvPr id="0" name=""/>
        <dsp:cNvSpPr/>
      </dsp:nvSpPr>
      <dsp:spPr>
        <a:xfrm>
          <a:off x="0" y="1452092"/>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CC9B7F-6E3F-4F6E-BBA8-AA924B3ABA67}">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6C379F-947E-4590-91CC-88EA1B035F75}">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Videoconferencing tools</a:t>
          </a:r>
        </a:p>
      </dsp:txBody>
      <dsp:txXfrm>
        <a:off x="1339618" y="1452092"/>
        <a:ext cx="5024605" cy="1159843"/>
      </dsp:txXfrm>
    </dsp:sp>
    <dsp:sp modelId="{71CFC9EB-4D4B-4F26-AE4B-E6C765583CEF}">
      <dsp:nvSpPr>
        <dsp:cNvPr id="0" name=""/>
        <dsp:cNvSpPr/>
      </dsp:nvSpPr>
      <dsp:spPr>
        <a:xfrm>
          <a:off x="0" y="2901896"/>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659AE-8F42-4EA0-8E58-7E5A2BDA5A59}">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99BCE6-365C-45F9-B073-00A6D5153AAB}">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Emotional intelligence applications</a:t>
          </a:r>
        </a:p>
      </dsp:txBody>
      <dsp:txXfrm>
        <a:off x="1339618" y="2901896"/>
        <a:ext cx="5024605" cy="1159843"/>
      </dsp:txXfrm>
    </dsp:sp>
    <dsp:sp modelId="{DC29701B-F072-408C-B73D-B4A2ADD7915A}">
      <dsp:nvSpPr>
        <dsp:cNvPr id="0" name=""/>
        <dsp:cNvSpPr/>
      </dsp:nvSpPr>
      <dsp:spPr>
        <a:xfrm>
          <a:off x="0" y="4351700"/>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DE644F-1C5A-4848-9FFD-C93FEB229B2B}">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DEFF84-9E1A-4564-B238-6F75A4DBC231}">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Monitoring and evaluation software</a:t>
          </a:r>
        </a:p>
      </dsp:txBody>
      <dsp:txXfrm>
        <a:off x="1339618" y="4351700"/>
        <a:ext cx="5024605" cy="1159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54762-640A-4C4D-916D-36784F16D715}">
      <dsp:nvSpPr>
        <dsp:cNvPr id="0" name=""/>
        <dsp:cNvSpPr/>
      </dsp:nvSpPr>
      <dsp:spPr>
        <a:xfrm>
          <a:off x="734411" y="939018"/>
          <a:ext cx="1970083" cy="1970083"/>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err="1"/>
            <a:t>Degrees</a:t>
          </a:r>
          <a:r>
            <a:rPr lang="es-ES" sz="1900" kern="1200" dirty="0"/>
            <a:t> </a:t>
          </a:r>
          <a:r>
            <a:rPr lang="es-ES" sz="1900" kern="1200" dirty="0" err="1"/>
            <a:t>of</a:t>
          </a:r>
          <a:r>
            <a:rPr lang="es-ES" sz="1900" kern="1200" dirty="0"/>
            <a:t> </a:t>
          </a:r>
          <a:r>
            <a:rPr lang="es-ES" sz="1900" kern="1200" dirty="0" err="1"/>
            <a:t>mentoring</a:t>
          </a:r>
          <a:r>
            <a:rPr lang="es-ES" sz="1900" kern="1200" dirty="0"/>
            <a:t> </a:t>
          </a:r>
          <a:r>
            <a:rPr lang="es-ES" sz="1900" kern="1200" dirty="0" err="1"/>
            <a:t>through</a:t>
          </a:r>
          <a:r>
            <a:rPr lang="es-ES" sz="1900" kern="1200" dirty="0"/>
            <a:t> </a:t>
          </a:r>
          <a:r>
            <a:rPr lang="es-ES" sz="1900" kern="1200" dirty="0" err="1"/>
            <a:t>emotional</a:t>
          </a:r>
          <a:r>
            <a:rPr lang="es-ES" sz="1900" kern="1200" dirty="0"/>
            <a:t> </a:t>
          </a:r>
          <a:r>
            <a:rPr lang="es-ES" sz="1900" kern="1200" dirty="0" err="1"/>
            <a:t>education</a:t>
          </a:r>
          <a:endParaRPr lang="es-ES" sz="1900" kern="1200" dirty="0"/>
        </a:p>
      </dsp:txBody>
      <dsp:txXfrm>
        <a:off x="1022923" y="1227530"/>
        <a:ext cx="1393059" cy="1393059"/>
      </dsp:txXfrm>
    </dsp:sp>
    <dsp:sp modelId="{22AF8564-3393-794E-A9F8-19BA4CA0ECAE}">
      <dsp:nvSpPr>
        <dsp:cNvPr id="0" name=""/>
        <dsp:cNvSpPr/>
      </dsp:nvSpPr>
      <dsp:spPr>
        <a:xfrm>
          <a:off x="1226932" y="149815"/>
          <a:ext cx="985041" cy="985041"/>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ES" sz="700" kern="1200" dirty="0"/>
            <a:t>RADICAL</a:t>
          </a:r>
        </a:p>
      </dsp:txBody>
      <dsp:txXfrm>
        <a:off x="1371188" y="294071"/>
        <a:ext cx="696529" cy="696529"/>
      </dsp:txXfrm>
    </dsp:sp>
    <dsp:sp modelId="{8EC76D03-907F-154C-9681-BA875ADF53AC}">
      <dsp:nvSpPr>
        <dsp:cNvPr id="0" name=""/>
        <dsp:cNvSpPr/>
      </dsp:nvSpPr>
      <dsp:spPr>
        <a:xfrm>
          <a:off x="2336937" y="2072400"/>
          <a:ext cx="985041" cy="985041"/>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ES" sz="700" kern="1200" dirty="0"/>
            <a:t>DISRUPTIVA</a:t>
          </a:r>
        </a:p>
      </dsp:txBody>
      <dsp:txXfrm>
        <a:off x="2481193" y="2216656"/>
        <a:ext cx="696529" cy="696529"/>
      </dsp:txXfrm>
    </dsp:sp>
    <dsp:sp modelId="{11A293F7-0E06-E343-BF31-0A2034B2D974}">
      <dsp:nvSpPr>
        <dsp:cNvPr id="0" name=""/>
        <dsp:cNvSpPr/>
      </dsp:nvSpPr>
      <dsp:spPr>
        <a:xfrm>
          <a:off x="116927" y="2072400"/>
          <a:ext cx="985041" cy="985041"/>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ES" sz="700" kern="1200" dirty="0"/>
            <a:t>INCREMENTAL</a:t>
          </a:r>
        </a:p>
      </dsp:txBody>
      <dsp:txXfrm>
        <a:off x="261183" y="2216656"/>
        <a:ext cx="696529" cy="696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5627F-3987-D444-87D9-AA0F02F0FEFF}">
      <dsp:nvSpPr>
        <dsp:cNvPr id="0" name=""/>
        <dsp:cNvSpPr/>
      </dsp:nvSpPr>
      <dsp:spPr>
        <a:xfrm>
          <a:off x="0" y="586"/>
          <a:ext cx="75040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5A65D-56FC-1345-A57A-6180F13127CF}">
      <dsp:nvSpPr>
        <dsp:cNvPr id="0" name=""/>
        <dsp:cNvSpPr/>
      </dsp:nvSpPr>
      <dsp:spPr>
        <a:xfrm>
          <a:off x="0" y="586"/>
          <a:ext cx="1500808"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Contextual Sensitivity</a:t>
          </a:r>
        </a:p>
      </dsp:txBody>
      <dsp:txXfrm>
        <a:off x="0" y="586"/>
        <a:ext cx="1500808" cy="960028"/>
      </dsp:txXfrm>
    </dsp:sp>
    <dsp:sp modelId="{7FBF13E0-FEAC-DD4C-BF65-0DC50C52D361}">
      <dsp:nvSpPr>
        <dsp:cNvPr id="0" name=""/>
        <dsp:cNvSpPr/>
      </dsp:nvSpPr>
      <dsp:spPr>
        <a:xfrm>
          <a:off x="1613369" y="44181"/>
          <a:ext cx="5890674" cy="87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Linked to criterion Training Programme and Organisation of Teaching (Leadership and Planning and Strategy)</a:t>
          </a:r>
        </a:p>
      </dsp:txBody>
      <dsp:txXfrm>
        <a:off x="1613369" y="44181"/>
        <a:ext cx="5890674" cy="871900"/>
      </dsp:txXfrm>
    </dsp:sp>
    <dsp:sp modelId="{66F5CC2D-F034-3343-80E7-8B47418887D6}">
      <dsp:nvSpPr>
        <dsp:cNvPr id="0" name=""/>
        <dsp:cNvSpPr/>
      </dsp:nvSpPr>
      <dsp:spPr>
        <a:xfrm>
          <a:off x="1500808" y="916081"/>
          <a:ext cx="60032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FC05F-5A07-584E-AF48-9732493FD120}">
      <dsp:nvSpPr>
        <dsp:cNvPr id="0" name=""/>
        <dsp:cNvSpPr/>
      </dsp:nvSpPr>
      <dsp:spPr>
        <a:xfrm>
          <a:off x="0" y="960614"/>
          <a:ext cx="75040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1F748-43F9-6944-9368-8424926FB0A0}">
      <dsp:nvSpPr>
        <dsp:cNvPr id="0" name=""/>
        <dsp:cNvSpPr/>
      </dsp:nvSpPr>
      <dsp:spPr>
        <a:xfrm>
          <a:off x="0" y="960614"/>
          <a:ext cx="1500808"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Creativity</a:t>
          </a:r>
        </a:p>
      </dsp:txBody>
      <dsp:txXfrm>
        <a:off x="0" y="960614"/>
        <a:ext cx="1500808" cy="960028"/>
      </dsp:txXfrm>
    </dsp:sp>
    <dsp:sp modelId="{6B47CE74-AC70-B84D-8789-CAE75EDEAFB0}">
      <dsp:nvSpPr>
        <dsp:cNvPr id="0" name=""/>
        <dsp:cNvSpPr/>
      </dsp:nvSpPr>
      <dsp:spPr>
        <a:xfrm>
          <a:off x="1613369" y="1004209"/>
          <a:ext cx="5890674" cy="87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Linked to criterion Human and Material Resources</a:t>
          </a:r>
        </a:p>
      </dsp:txBody>
      <dsp:txXfrm>
        <a:off x="1613369" y="1004209"/>
        <a:ext cx="5890674" cy="871900"/>
      </dsp:txXfrm>
    </dsp:sp>
    <dsp:sp modelId="{04E97084-7FA0-744A-9F90-06FD3C346853}">
      <dsp:nvSpPr>
        <dsp:cNvPr id="0" name=""/>
        <dsp:cNvSpPr/>
      </dsp:nvSpPr>
      <dsp:spPr>
        <a:xfrm>
          <a:off x="1500808" y="1876110"/>
          <a:ext cx="60032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01178-7612-F849-81C3-7BB7B59CC573}">
      <dsp:nvSpPr>
        <dsp:cNvPr id="0" name=""/>
        <dsp:cNvSpPr/>
      </dsp:nvSpPr>
      <dsp:spPr>
        <a:xfrm>
          <a:off x="0" y="1920642"/>
          <a:ext cx="75040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12A37F-306E-8D42-ABB8-0F64704093BD}">
      <dsp:nvSpPr>
        <dsp:cNvPr id="0" name=""/>
        <dsp:cNvSpPr/>
      </dsp:nvSpPr>
      <dsp:spPr>
        <a:xfrm>
          <a:off x="0" y="1920642"/>
          <a:ext cx="1500808"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Conceptual Knowledge</a:t>
          </a:r>
        </a:p>
      </dsp:txBody>
      <dsp:txXfrm>
        <a:off x="0" y="1920642"/>
        <a:ext cx="1500808" cy="960028"/>
      </dsp:txXfrm>
    </dsp:sp>
    <dsp:sp modelId="{8B4057A4-CA53-CD49-91F5-92AD5130DBA6}">
      <dsp:nvSpPr>
        <dsp:cNvPr id="0" name=""/>
        <dsp:cNvSpPr/>
      </dsp:nvSpPr>
      <dsp:spPr>
        <a:xfrm>
          <a:off x="1613369" y="1964237"/>
          <a:ext cx="5890674" cy="87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Linked to the criterion Formative Programme and Formative Process (Leadership, Processes and Strategy)</a:t>
          </a:r>
        </a:p>
      </dsp:txBody>
      <dsp:txXfrm>
        <a:off x="1613369" y="1964237"/>
        <a:ext cx="5890674" cy="871900"/>
      </dsp:txXfrm>
    </dsp:sp>
    <dsp:sp modelId="{413E5367-67A8-294F-82C7-DA986177D52C}">
      <dsp:nvSpPr>
        <dsp:cNvPr id="0" name=""/>
        <dsp:cNvSpPr/>
      </dsp:nvSpPr>
      <dsp:spPr>
        <a:xfrm>
          <a:off x="1500808" y="2836138"/>
          <a:ext cx="60032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0A3FF-3811-2B4D-B89B-374ADA262A10}">
      <dsp:nvSpPr>
        <dsp:cNvPr id="0" name=""/>
        <dsp:cNvSpPr/>
      </dsp:nvSpPr>
      <dsp:spPr>
        <a:xfrm>
          <a:off x="0" y="2880671"/>
          <a:ext cx="75040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2C2432-A358-3548-9E76-E4023042B9A7}">
      <dsp:nvSpPr>
        <dsp:cNvPr id="0" name=""/>
        <dsp:cNvSpPr/>
      </dsp:nvSpPr>
      <dsp:spPr>
        <a:xfrm>
          <a:off x="0" y="2880671"/>
          <a:ext cx="1500808"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Coherence</a:t>
          </a:r>
        </a:p>
      </dsp:txBody>
      <dsp:txXfrm>
        <a:off x="0" y="2880671"/>
        <a:ext cx="1500808" cy="960028"/>
      </dsp:txXfrm>
    </dsp:sp>
    <dsp:sp modelId="{9043F0FA-448E-4849-8345-52F75016CD0E}">
      <dsp:nvSpPr>
        <dsp:cNvPr id="0" name=""/>
        <dsp:cNvSpPr/>
      </dsp:nvSpPr>
      <dsp:spPr>
        <a:xfrm>
          <a:off x="1613369" y="2924266"/>
          <a:ext cx="5890674" cy="87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Linked to the criterion Training Programme, Teaching Organisation</a:t>
          </a:r>
        </a:p>
      </dsp:txBody>
      <dsp:txXfrm>
        <a:off x="1613369" y="2924266"/>
        <a:ext cx="5890674" cy="871900"/>
      </dsp:txXfrm>
    </dsp:sp>
    <dsp:sp modelId="{DCF3670A-8499-8C41-8119-74FB0D944101}">
      <dsp:nvSpPr>
        <dsp:cNvPr id="0" name=""/>
        <dsp:cNvSpPr/>
      </dsp:nvSpPr>
      <dsp:spPr>
        <a:xfrm>
          <a:off x="1500808" y="3796166"/>
          <a:ext cx="60032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554B85-4220-2044-A693-6504A84AC061}">
      <dsp:nvSpPr>
        <dsp:cNvPr id="0" name=""/>
        <dsp:cNvSpPr/>
      </dsp:nvSpPr>
      <dsp:spPr>
        <a:xfrm>
          <a:off x="0" y="3840699"/>
          <a:ext cx="75040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D40ED-F701-1D44-9BB1-1EA8EF10B687}">
      <dsp:nvSpPr>
        <dsp:cNvPr id="0" name=""/>
        <dsp:cNvSpPr/>
      </dsp:nvSpPr>
      <dsp:spPr>
        <a:xfrm>
          <a:off x="0" y="3840699"/>
          <a:ext cx="1500808"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Critical Reflection</a:t>
          </a:r>
        </a:p>
      </dsp:txBody>
      <dsp:txXfrm>
        <a:off x="0" y="3840699"/>
        <a:ext cx="1500808" cy="960028"/>
      </dsp:txXfrm>
    </dsp:sp>
    <dsp:sp modelId="{03C52401-11C2-7E48-B9BE-1C8E867A13B6}">
      <dsp:nvSpPr>
        <dsp:cNvPr id="0" name=""/>
        <dsp:cNvSpPr/>
      </dsp:nvSpPr>
      <dsp:spPr>
        <a:xfrm>
          <a:off x="1613369" y="3884294"/>
          <a:ext cx="5890674" cy="87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Linked to the criterion Formative Process, Human Resources and Outcomes</a:t>
          </a:r>
        </a:p>
      </dsp:txBody>
      <dsp:txXfrm>
        <a:off x="1613369" y="3884294"/>
        <a:ext cx="5890674" cy="871900"/>
      </dsp:txXfrm>
    </dsp:sp>
    <dsp:sp modelId="{3DCA6267-1A3E-8C4B-8F38-452E196EC631}">
      <dsp:nvSpPr>
        <dsp:cNvPr id="0" name=""/>
        <dsp:cNvSpPr/>
      </dsp:nvSpPr>
      <dsp:spPr>
        <a:xfrm>
          <a:off x="1500808" y="4756195"/>
          <a:ext cx="600323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I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D393E-9EA3-8946-AEB5-9F161BEC64E1}" type="datetimeFigureOut">
              <a:rPr lang="es-IC" smtClean="0"/>
              <a:t>9/11/23</a:t>
            </a:fld>
            <a:endParaRPr lang="es-I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I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I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I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118DF-141E-7144-981C-81949C4DDF83}" type="slidenum">
              <a:rPr lang="es-IC" smtClean="0"/>
              <a:t>‹Nº›</a:t>
            </a:fld>
            <a:endParaRPr lang="es-IC"/>
          </a:p>
        </p:txBody>
      </p:sp>
    </p:spTree>
    <p:extLst>
      <p:ext uri="{BB962C8B-B14F-4D97-AF65-F5344CB8AC3E}">
        <p14:creationId xmlns:p14="http://schemas.microsoft.com/office/powerpoint/2010/main" val="329647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s-ES" dirty="0">
                <a:latin typeface="Times New Roman"/>
                <a:cs typeface="Times New Roman"/>
              </a:rPr>
              <a:t>Atendiendo </a:t>
            </a:r>
            <a:r>
              <a:rPr lang="es-ES" baseline="0" dirty="0">
                <a:latin typeface="Times New Roman"/>
                <a:cs typeface="Times New Roman"/>
              </a:rPr>
              <a:t>a </a:t>
            </a:r>
            <a:r>
              <a:rPr lang="es-ES" dirty="0">
                <a:latin typeface="Times New Roman"/>
                <a:cs typeface="Times New Roman"/>
              </a:rPr>
              <a:t>la temporalización de la tesis, </a:t>
            </a:r>
            <a:r>
              <a:rPr lang="es-ES" baseline="0" dirty="0">
                <a:latin typeface="Times New Roman"/>
                <a:cs typeface="Times New Roman"/>
              </a:rPr>
              <a:t>comenzó en el curso 2012-2013 con las reuniones preparatorias del  proyecto de tesis.</a:t>
            </a:r>
          </a:p>
          <a:p>
            <a:pPr algn="just"/>
            <a:endParaRPr lang="es-ES" baseline="0" dirty="0">
              <a:latin typeface="Times New Roman"/>
              <a:cs typeface="Times New Roman"/>
            </a:endParaRPr>
          </a:p>
          <a:p>
            <a:pPr algn="just"/>
            <a:r>
              <a:rPr lang="es-ES" baseline="0" dirty="0">
                <a:latin typeface="Times New Roman"/>
                <a:cs typeface="Times New Roman"/>
              </a:rPr>
              <a:t>En el curso 2013-2014 se concretó el modelo y fundamentación teórica comprendido en dos fases realizadas, así como el desarrollo metodológico de la investigación.</a:t>
            </a:r>
          </a:p>
          <a:p>
            <a:pPr algn="just"/>
            <a:endParaRPr lang="es-ES" baseline="0" dirty="0">
              <a:latin typeface="Times New Roman"/>
              <a:cs typeface="Times New Roman"/>
            </a:endParaRPr>
          </a:p>
          <a:p>
            <a:pPr algn="just"/>
            <a:r>
              <a:rPr lang="es-ES" baseline="0" dirty="0">
                <a:latin typeface="Times New Roman"/>
                <a:cs typeface="Times New Roman"/>
              </a:rPr>
              <a:t>Y en el curso 2014-2015 finalizamos resultados, así como discusión y conclusiones, procediendo en el 2016 a la presentación y defensa de esta tesis doctoral.</a:t>
            </a:r>
          </a:p>
        </p:txBody>
      </p:sp>
      <p:sp>
        <p:nvSpPr>
          <p:cNvPr id="4" name="Marcador de número de diapositiva 3"/>
          <p:cNvSpPr>
            <a:spLocks noGrp="1"/>
          </p:cNvSpPr>
          <p:nvPr>
            <p:ph type="sldNum" sz="quarter" idx="10"/>
          </p:nvPr>
        </p:nvSpPr>
        <p:spPr/>
        <p:txBody>
          <a:bodyPr/>
          <a:lstStyle/>
          <a:p>
            <a:fld id="{E022153D-7F20-0E43-A62B-E7C7ED7D0368}" type="slidenum">
              <a:rPr lang="es-ES" smtClean="0"/>
              <a:t>7</a:t>
            </a:fld>
            <a:endParaRPr lang="es-ES"/>
          </a:p>
        </p:txBody>
      </p:sp>
    </p:spTree>
    <p:extLst>
      <p:ext uri="{BB962C8B-B14F-4D97-AF65-F5344CB8AC3E}">
        <p14:creationId xmlns:p14="http://schemas.microsoft.com/office/powerpoint/2010/main" val="43297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Marcador de imagen de diapositiva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8370"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r>
              <a:rPr lang="es-ES" dirty="0">
                <a:latin typeface="Times New Roman"/>
                <a:cs typeface="Times New Roman"/>
              </a:rPr>
              <a:t>Por ello hemos relacionado los </a:t>
            </a:r>
            <a:r>
              <a:rPr lang="es-ES" b="1" dirty="0">
                <a:latin typeface="Times New Roman"/>
                <a:cs typeface="Times New Roman"/>
              </a:rPr>
              <a:t>Principios </a:t>
            </a:r>
            <a:r>
              <a:rPr lang="es-ES" dirty="0">
                <a:latin typeface="Times New Roman"/>
                <a:cs typeface="Times New Roman"/>
              </a:rPr>
              <a:t>que mencionan </a:t>
            </a:r>
            <a:r>
              <a:rPr lang="es-ES" dirty="0" err="1">
                <a:latin typeface="Times New Roman"/>
                <a:cs typeface="Times New Roman"/>
              </a:rPr>
              <a:t>Yanchar</a:t>
            </a:r>
            <a:r>
              <a:rPr lang="es-ES" dirty="0">
                <a:latin typeface="Times New Roman"/>
                <a:cs typeface="Times New Roman"/>
              </a:rPr>
              <a:t> y Williams (a la izquierda), con los criterios del EFQM</a:t>
            </a:r>
            <a:r>
              <a:rPr lang="es-ES" baseline="0" dirty="0">
                <a:latin typeface="Times New Roman"/>
                <a:cs typeface="Times New Roman"/>
              </a:rPr>
              <a:t> (a la derecha en negro) y, como pueden comprobar, con </a:t>
            </a:r>
            <a:r>
              <a:rPr lang="es-ES_tradnl" sz="1200" kern="1200" dirty="0">
                <a:solidFill>
                  <a:schemeClr val="tx1"/>
                </a:solidFill>
                <a:effectLst/>
                <a:latin typeface="Times New Roman"/>
                <a:cs typeface="Times New Roman"/>
              </a:rPr>
              <a:t>las dimensiones que hemos utilizado en nuestra investigación (a la derecha en rojo)</a:t>
            </a:r>
            <a:endParaRPr lang="es-ES" sz="1200" kern="1200" dirty="0">
              <a:solidFill>
                <a:schemeClr val="tx1"/>
              </a:solidFill>
              <a:effectLst/>
              <a:latin typeface="Times New Roman"/>
              <a:cs typeface="Times New Roman"/>
            </a:endParaRPr>
          </a:p>
          <a:p>
            <a:pPr algn="just"/>
            <a:endParaRPr lang="es-ES_tradnl" dirty="0">
              <a:latin typeface="Times New Roman"/>
              <a:cs typeface="Times New Roman"/>
            </a:endParaRPr>
          </a:p>
          <a:p>
            <a:pPr algn="just"/>
            <a:endParaRPr lang="es-ES_tradnl" dirty="0">
              <a:latin typeface="Times New Roman"/>
              <a:cs typeface="Times New Roman"/>
            </a:endParaRPr>
          </a:p>
          <a:p>
            <a:pPr algn="just"/>
            <a:endParaRPr lang="es-ES" dirty="0">
              <a:latin typeface="Times New Roman"/>
              <a:cs typeface="Times New Roman"/>
            </a:endParaRPr>
          </a:p>
        </p:txBody>
      </p:sp>
      <p:sp>
        <p:nvSpPr>
          <p:cNvPr id="58371"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29057" indent="-280406" eaLnBrk="0" hangingPunct="0">
              <a:defRPr sz="2400">
                <a:solidFill>
                  <a:schemeClr val="tx1"/>
                </a:solidFill>
                <a:latin typeface="Calibri" charset="0"/>
                <a:ea typeface="ＭＳ Ｐゴシック" charset="0"/>
              </a:defRPr>
            </a:lvl2pPr>
            <a:lvl3pPr marL="1121626" indent="-224325" eaLnBrk="0" hangingPunct="0">
              <a:defRPr sz="2400">
                <a:solidFill>
                  <a:schemeClr val="tx1"/>
                </a:solidFill>
                <a:latin typeface="Calibri" charset="0"/>
                <a:ea typeface="ＭＳ Ｐゴシック" charset="0"/>
              </a:defRPr>
            </a:lvl3pPr>
            <a:lvl4pPr marL="1570276" indent="-224325" eaLnBrk="0" hangingPunct="0">
              <a:defRPr sz="2400">
                <a:solidFill>
                  <a:schemeClr val="tx1"/>
                </a:solidFill>
                <a:latin typeface="Calibri" charset="0"/>
                <a:ea typeface="ＭＳ Ｐゴシック" charset="0"/>
              </a:defRPr>
            </a:lvl4pPr>
            <a:lvl5pPr marL="2018927" indent="-224325" eaLnBrk="0" hangingPunct="0">
              <a:defRPr sz="2400">
                <a:solidFill>
                  <a:schemeClr val="tx1"/>
                </a:solidFill>
                <a:latin typeface="Calibri" charset="0"/>
                <a:ea typeface="ＭＳ Ｐゴシック" charset="0"/>
              </a:defRPr>
            </a:lvl5pPr>
            <a:lvl6pPr marL="2467577" indent="-224325" eaLnBrk="0" fontAlgn="base" hangingPunct="0">
              <a:spcBef>
                <a:spcPct val="0"/>
              </a:spcBef>
              <a:spcAft>
                <a:spcPct val="0"/>
              </a:spcAft>
              <a:defRPr sz="2400">
                <a:solidFill>
                  <a:schemeClr val="tx1"/>
                </a:solidFill>
                <a:latin typeface="Calibri" charset="0"/>
                <a:ea typeface="ＭＳ Ｐゴシック" charset="0"/>
              </a:defRPr>
            </a:lvl6pPr>
            <a:lvl7pPr marL="2916227" indent="-224325" eaLnBrk="0" fontAlgn="base" hangingPunct="0">
              <a:spcBef>
                <a:spcPct val="0"/>
              </a:spcBef>
              <a:spcAft>
                <a:spcPct val="0"/>
              </a:spcAft>
              <a:defRPr sz="2400">
                <a:solidFill>
                  <a:schemeClr val="tx1"/>
                </a:solidFill>
                <a:latin typeface="Calibri" charset="0"/>
                <a:ea typeface="ＭＳ Ｐゴシック" charset="0"/>
              </a:defRPr>
            </a:lvl7pPr>
            <a:lvl8pPr marL="3364878" indent="-224325" eaLnBrk="0" fontAlgn="base" hangingPunct="0">
              <a:spcBef>
                <a:spcPct val="0"/>
              </a:spcBef>
              <a:spcAft>
                <a:spcPct val="0"/>
              </a:spcAft>
              <a:defRPr sz="2400">
                <a:solidFill>
                  <a:schemeClr val="tx1"/>
                </a:solidFill>
                <a:latin typeface="Calibri" charset="0"/>
                <a:ea typeface="ＭＳ Ｐゴシック" charset="0"/>
              </a:defRPr>
            </a:lvl8pPr>
            <a:lvl9pPr marL="3813528" indent="-224325"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9855BE0-3816-6348-9C99-38D0355C3E0F}" type="slidenum">
              <a:rPr lang="es-ES" sz="1200"/>
              <a:pPr eaLnBrk="1" hangingPunct="1"/>
              <a:t>15</a:t>
            </a:fld>
            <a:endParaRPr lang="es-E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1" dirty="0">
                <a:latin typeface="Times New Roman"/>
                <a:cs typeface="Times New Roman"/>
              </a:rPr>
              <a:t>He utilizado 607 referencias bibliográficas y presento</a:t>
            </a:r>
            <a:r>
              <a:rPr lang="es-ES" b="1" baseline="0" dirty="0">
                <a:latin typeface="Times New Roman"/>
                <a:cs typeface="Times New Roman"/>
              </a:rPr>
              <a:t> en el CD 20 anexos.</a:t>
            </a:r>
            <a:endParaRPr lang="es-ES" b="1" dirty="0">
              <a:latin typeface="Times New Roman"/>
              <a:cs typeface="Times New Roman"/>
            </a:endParaRPr>
          </a:p>
        </p:txBody>
      </p:sp>
      <p:sp>
        <p:nvSpPr>
          <p:cNvPr id="4" name="Marcador de número de diapositiva 3"/>
          <p:cNvSpPr>
            <a:spLocks noGrp="1"/>
          </p:cNvSpPr>
          <p:nvPr>
            <p:ph type="sldNum" sz="quarter" idx="10"/>
          </p:nvPr>
        </p:nvSpPr>
        <p:spPr/>
        <p:txBody>
          <a:bodyPr/>
          <a:lstStyle/>
          <a:p>
            <a:fld id="{E022153D-7F20-0E43-A62B-E7C7ED7D0368}" type="slidenum">
              <a:rPr lang="es-ES" smtClean="0"/>
              <a:t>16</a:t>
            </a:fld>
            <a:endParaRPr lang="es-ES"/>
          </a:p>
        </p:txBody>
      </p:sp>
    </p:spTree>
    <p:extLst>
      <p:ext uri="{BB962C8B-B14F-4D97-AF65-F5344CB8AC3E}">
        <p14:creationId xmlns:p14="http://schemas.microsoft.com/office/powerpoint/2010/main" val="364585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11/9/23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41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11/9/23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70869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11/9/23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736763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31635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11/9/23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23969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8311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11/9/23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6591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11/9/23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2692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11/9/23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46639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11/9/23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80937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11/9/23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05177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11/9/23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21310829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p!!Rectangle">
            <a:extLst>
              <a:ext uri="{FF2B5EF4-FFF2-40B4-BE49-F238E27FC236}">
                <a16:creationId xmlns:a16="http://schemas.microsoft.com/office/drawing/2014/main" id="{155D7866-985D-4D23-BF0E-72CA30F5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a bombilla multicolor con iconos de empresa">
            <a:extLst>
              <a:ext uri="{FF2B5EF4-FFF2-40B4-BE49-F238E27FC236}">
                <a16:creationId xmlns:a16="http://schemas.microsoft.com/office/drawing/2014/main" id="{A634F4E3-CA58-296E-EBF2-90DF123B5F26}"/>
              </a:ext>
            </a:extLst>
          </p:cNvPr>
          <p:cNvPicPr>
            <a:picLocks noChangeAspect="1"/>
          </p:cNvPicPr>
          <p:nvPr/>
        </p:nvPicPr>
        <p:blipFill rotWithShape="1">
          <a:blip r:embed="rId2"/>
          <a:srcRect t="11465" b="8178"/>
          <a:stretch/>
        </p:blipFill>
        <p:spPr>
          <a:xfrm>
            <a:off x="0" y="10"/>
            <a:ext cx="12191980" cy="6857990"/>
          </a:xfrm>
          <a:prstGeom prst="rect">
            <a:avLst/>
          </a:prstGeom>
        </p:spPr>
      </p:pic>
      <p:sp>
        <p:nvSpPr>
          <p:cNvPr id="11"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731" y="4716089"/>
            <a:ext cx="6288261" cy="1573149"/>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D5CDAC1-27AB-1E43-F600-28D0D2499648}"/>
              </a:ext>
            </a:extLst>
          </p:cNvPr>
          <p:cNvSpPr>
            <a:spLocks noGrp="1"/>
          </p:cNvSpPr>
          <p:nvPr>
            <p:ph type="ctrTitle"/>
          </p:nvPr>
        </p:nvSpPr>
        <p:spPr>
          <a:xfrm>
            <a:off x="5779691" y="4907628"/>
            <a:ext cx="3542785" cy="1185353"/>
          </a:xfrm>
        </p:spPr>
        <p:txBody>
          <a:bodyPr anchor="ctr">
            <a:normAutofit fontScale="90000"/>
          </a:bodyPr>
          <a:lstStyle/>
          <a:p>
            <a:r>
              <a:rPr lang="en-US" sz="2800" dirty="0"/>
              <a:t>Mentoring as a value in the emotional education of students</a:t>
            </a:r>
            <a:endParaRPr lang="es-IC" sz="2600" dirty="0"/>
          </a:p>
        </p:txBody>
      </p:sp>
      <p:sp>
        <p:nvSpPr>
          <p:cNvPr id="13"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7962"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2114" y="549573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4" descr="Texto&#10;&#10;Descripción generada automáticamente con confianza baja">
            <a:extLst>
              <a:ext uri="{FF2B5EF4-FFF2-40B4-BE49-F238E27FC236}">
                <a16:creationId xmlns:a16="http://schemas.microsoft.com/office/drawing/2014/main" id="{479DEF3E-52C2-55F6-88BA-389E8486064E}"/>
              </a:ext>
            </a:extLst>
          </p:cNvPr>
          <p:cNvPicPr>
            <a:picLocks noChangeAspect="1"/>
          </p:cNvPicPr>
          <p:nvPr/>
        </p:nvPicPr>
        <p:blipFill>
          <a:blip r:embed="rId3"/>
          <a:stretch>
            <a:fillRect/>
          </a:stretch>
        </p:blipFill>
        <p:spPr>
          <a:xfrm>
            <a:off x="179321" y="138796"/>
            <a:ext cx="2523496" cy="78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Subtítulo 2">
            <a:extLst>
              <a:ext uri="{FF2B5EF4-FFF2-40B4-BE49-F238E27FC236}">
                <a16:creationId xmlns:a16="http://schemas.microsoft.com/office/drawing/2014/main" id="{CBCB0860-5801-6258-338B-DB3C5A91F30E}"/>
              </a:ext>
            </a:extLst>
          </p:cNvPr>
          <p:cNvSpPr txBox="1">
            <a:spLocks noGrp="1"/>
          </p:cNvSpPr>
          <p:nvPr>
            <p:ph type="subTitle" idx="1"/>
          </p:nvPr>
        </p:nvSpPr>
        <p:spPr>
          <a:xfrm>
            <a:off x="9282208" y="4927561"/>
            <a:ext cx="3073485" cy="1804105"/>
          </a:xfrm>
        </p:spPr>
        <p:txBody>
          <a:bodyPr>
            <a:normAutofit/>
          </a:bodyPr>
          <a:lstStyle/>
          <a:p>
            <a:pPr lvl="0"/>
            <a:r>
              <a:rPr lang="es-ES" sz="1600" dirty="0" err="1"/>
              <a:t>Phd</a:t>
            </a:r>
            <a:r>
              <a:rPr lang="es-ES" sz="1600" dirty="0"/>
              <a:t>. Manuel Pestano</a:t>
            </a:r>
          </a:p>
          <a:p>
            <a:pPr lvl="0"/>
            <a:r>
              <a:rPr lang="es-ES" sz="1600" dirty="0" err="1"/>
              <a:t>Phd</a:t>
            </a:r>
            <a:r>
              <a:rPr lang="es-ES" sz="1600" dirty="0"/>
              <a:t>. Celia Fernández</a:t>
            </a:r>
          </a:p>
          <a:p>
            <a:pPr lvl="0"/>
            <a:r>
              <a:rPr lang="es-ES" sz="1600" dirty="0" err="1"/>
              <a:t>Dh</a:t>
            </a:r>
            <a:r>
              <a:rPr lang="es-ES" sz="1600" dirty="0"/>
              <a:t>. </a:t>
            </a:r>
            <a:r>
              <a:rPr lang="es-ES" sz="1600" dirty="0" err="1"/>
              <a:t>Haridian</a:t>
            </a:r>
            <a:r>
              <a:rPr lang="es-ES" sz="1600" dirty="0"/>
              <a:t> Rodríguez</a:t>
            </a:r>
          </a:p>
        </p:txBody>
      </p:sp>
    </p:spTree>
    <p:extLst>
      <p:ext uri="{BB962C8B-B14F-4D97-AF65-F5344CB8AC3E}">
        <p14:creationId xmlns:p14="http://schemas.microsoft.com/office/powerpoint/2010/main" val="318913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522AA1F-E7E6-E150-1078-1D2EF57A9D3D}"/>
              </a:ext>
            </a:extLst>
          </p:cNvPr>
          <p:cNvSpPr>
            <a:spLocks noGrp="1"/>
          </p:cNvSpPr>
          <p:nvPr>
            <p:ph type="title"/>
          </p:nvPr>
        </p:nvSpPr>
        <p:spPr>
          <a:xfrm>
            <a:off x="655320" y="429030"/>
            <a:ext cx="2834640" cy="5457589"/>
          </a:xfrm>
        </p:spPr>
        <p:txBody>
          <a:bodyPr vert="horz" lIns="91440" tIns="45720" rIns="91440" bIns="45720" rtlCol="0" anchor="ctr">
            <a:normAutofit/>
          </a:bodyPr>
          <a:lstStyle/>
          <a:p>
            <a:r>
              <a:rPr lang="en-US" sz="1900"/>
              <a:t>And the role of emotional intelligence/education</a:t>
            </a:r>
          </a:p>
        </p:txBody>
      </p:sp>
      <p:sp>
        <p:nvSpPr>
          <p:cNvPr id="39" name="Rectangle 33">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5">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1" name="CuadroTexto 7">
            <a:extLst>
              <a:ext uri="{FF2B5EF4-FFF2-40B4-BE49-F238E27FC236}">
                <a16:creationId xmlns:a16="http://schemas.microsoft.com/office/drawing/2014/main" id="{E6DCEEAD-B849-4F3B-2209-DAF05F551622}"/>
              </a:ext>
            </a:extLst>
          </p:cNvPr>
          <p:cNvGraphicFramePr/>
          <p:nvPr>
            <p:extLst>
              <p:ext uri="{D42A27DB-BD31-4B8C-83A1-F6EECF244321}">
                <p14:modId xmlns:p14="http://schemas.microsoft.com/office/powerpoint/2010/main" val="593301432"/>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373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4016D-71BE-2ECB-F412-7ED638B9482C}"/>
              </a:ext>
            </a:extLst>
          </p:cNvPr>
          <p:cNvSpPr>
            <a:spLocks noGrp="1"/>
          </p:cNvSpPr>
          <p:nvPr>
            <p:ph type="title"/>
          </p:nvPr>
        </p:nvSpPr>
        <p:spPr/>
        <p:txBody>
          <a:bodyPr>
            <a:noAutofit/>
          </a:bodyPr>
          <a:lstStyle/>
          <a:p>
            <a:r>
              <a:rPr lang="es-ES" sz="3200" b="1" dirty="0" err="1">
                <a:latin typeface="Georgia"/>
                <a:cs typeface="Georgia"/>
              </a:rPr>
              <a:t>Enhancement</a:t>
            </a:r>
            <a:r>
              <a:rPr lang="es-ES" sz="3200" b="1" dirty="0">
                <a:latin typeface="Georgia"/>
                <a:cs typeface="Georgia"/>
              </a:rPr>
              <a:t> </a:t>
            </a:r>
            <a:r>
              <a:rPr lang="es-ES" sz="3200" b="1" dirty="0" err="1">
                <a:latin typeface="Georgia"/>
                <a:cs typeface="Georgia"/>
              </a:rPr>
              <a:t>of</a:t>
            </a:r>
            <a:r>
              <a:rPr lang="es-ES" sz="3200" b="1" dirty="0">
                <a:latin typeface="Georgia"/>
                <a:cs typeface="Georgia"/>
              </a:rPr>
              <a:t> </a:t>
            </a:r>
            <a:r>
              <a:rPr lang="es-ES" sz="3200" b="1" dirty="0" err="1">
                <a:latin typeface="Georgia"/>
                <a:cs typeface="Georgia"/>
              </a:rPr>
              <a:t>the</a:t>
            </a:r>
            <a:r>
              <a:rPr lang="es-ES" sz="3200" b="1" dirty="0">
                <a:latin typeface="Georgia"/>
                <a:cs typeface="Georgia"/>
              </a:rPr>
              <a:t> </a:t>
            </a:r>
            <a:r>
              <a:rPr lang="es-ES" sz="3200" b="1" dirty="0" err="1">
                <a:latin typeface="Georgia"/>
                <a:cs typeface="Georgia"/>
              </a:rPr>
              <a:t>most</a:t>
            </a:r>
            <a:r>
              <a:rPr lang="es-ES" sz="3200" b="1" dirty="0">
                <a:latin typeface="Georgia"/>
                <a:cs typeface="Georgia"/>
              </a:rPr>
              <a:t> </a:t>
            </a:r>
            <a:r>
              <a:rPr lang="es-ES" sz="3200" b="1" dirty="0" err="1">
                <a:latin typeface="Georgia"/>
                <a:cs typeface="Georgia"/>
              </a:rPr>
              <a:t>appropriate</a:t>
            </a:r>
            <a:r>
              <a:rPr lang="es-ES" sz="3200" b="1" dirty="0">
                <a:latin typeface="Georgia"/>
                <a:cs typeface="Georgia"/>
              </a:rPr>
              <a:t> </a:t>
            </a:r>
            <a:r>
              <a:rPr lang="es-ES" sz="3200" b="1" dirty="0" err="1">
                <a:latin typeface="Georgia"/>
                <a:cs typeface="Georgia"/>
              </a:rPr>
              <a:t>methodological</a:t>
            </a:r>
            <a:r>
              <a:rPr lang="es-ES" sz="3200" b="1" dirty="0">
                <a:latin typeface="Georgia"/>
                <a:cs typeface="Georgia"/>
              </a:rPr>
              <a:t> </a:t>
            </a:r>
            <a:r>
              <a:rPr lang="es-ES" sz="3200" b="1" dirty="0" err="1">
                <a:latin typeface="Georgia"/>
                <a:cs typeface="Georgia"/>
              </a:rPr>
              <a:t>approaches</a:t>
            </a:r>
            <a:r>
              <a:rPr lang="es-ES" sz="3200" b="1" dirty="0">
                <a:latin typeface="Georgia"/>
                <a:cs typeface="Georgia"/>
              </a:rPr>
              <a:t> </a:t>
            </a:r>
            <a:r>
              <a:rPr lang="es-ES" sz="3200" b="1" dirty="0" err="1">
                <a:latin typeface="Georgia"/>
                <a:cs typeface="Georgia"/>
              </a:rPr>
              <a:t>for</a:t>
            </a:r>
            <a:r>
              <a:rPr lang="es-ES" sz="3200" b="1" dirty="0">
                <a:latin typeface="Georgia"/>
                <a:cs typeface="Georgia"/>
              </a:rPr>
              <a:t> </a:t>
            </a:r>
            <a:r>
              <a:rPr lang="es-ES" sz="3200" b="1" dirty="0" err="1">
                <a:latin typeface="Georgia"/>
                <a:cs typeface="Georgia"/>
              </a:rPr>
              <a:t>the</a:t>
            </a:r>
            <a:r>
              <a:rPr lang="es-ES" sz="3200" b="1" dirty="0">
                <a:latin typeface="Georgia"/>
                <a:cs typeface="Georgia"/>
              </a:rPr>
              <a:t> </a:t>
            </a:r>
            <a:r>
              <a:rPr lang="es-ES" sz="3200" b="1" dirty="0" err="1">
                <a:latin typeface="Georgia"/>
                <a:cs typeface="Georgia"/>
              </a:rPr>
              <a:t>development</a:t>
            </a:r>
            <a:r>
              <a:rPr lang="es-ES" sz="3200" b="1" dirty="0">
                <a:latin typeface="Georgia"/>
                <a:cs typeface="Georgia"/>
              </a:rPr>
              <a:t> </a:t>
            </a:r>
            <a:r>
              <a:rPr lang="es-ES" sz="3200" b="1" dirty="0" err="1">
                <a:latin typeface="Georgia"/>
                <a:cs typeface="Georgia"/>
              </a:rPr>
              <a:t>of</a:t>
            </a:r>
            <a:r>
              <a:rPr lang="es-ES" sz="3200" b="1" dirty="0">
                <a:latin typeface="Georgia"/>
                <a:cs typeface="Georgia"/>
              </a:rPr>
              <a:t> </a:t>
            </a:r>
            <a:r>
              <a:rPr lang="es-ES" sz="3200" b="1" dirty="0" err="1">
                <a:latin typeface="Georgia"/>
                <a:cs typeface="Georgia"/>
              </a:rPr>
              <a:t>mentoring</a:t>
            </a:r>
            <a:r>
              <a:rPr lang="es-ES" sz="3200" b="1" dirty="0">
                <a:latin typeface="Georgia"/>
                <a:cs typeface="Georgia"/>
              </a:rPr>
              <a:t> and </a:t>
            </a:r>
            <a:r>
              <a:rPr lang="es-ES" sz="3200" b="1" dirty="0" err="1">
                <a:latin typeface="Georgia"/>
                <a:cs typeface="Georgia"/>
              </a:rPr>
              <a:t>emotional</a:t>
            </a:r>
            <a:r>
              <a:rPr lang="es-ES" sz="3200" b="1" dirty="0">
                <a:latin typeface="Georgia"/>
                <a:cs typeface="Georgia"/>
              </a:rPr>
              <a:t> </a:t>
            </a:r>
            <a:r>
              <a:rPr lang="es-ES" sz="3200" b="1" dirty="0" err="1">
                <a:latin typeface="Georgia"/>
                <a:cs typeface="Georgia"/>
              </a:rPr>
              <a:t>education</a:t>
            </a:r>
            <a:r>
              <a:rPr lang="es-ES" sz="3200" b="1" dirty="0">
                <a:latin typeface="Georgia"/>
                <a:cs typeface="Georgia"/>
              </a:rPr>
              <a:t> (homeostasis).</a:t>
            </a:r>
            <a:endParaRPr lang="es-IC" sz="3200" dirty="0"/>
          </a:p>
        </p:txBody>
      </p:sp>
      <p:graphicFrame>
        <p:nvGraphicFramePr>
          <p:cNvPr id="4" name="Diagrama 3">
            <a:extLst>
              <a:ext uri="{FF2B5EF4-FFF2-40B4-BE49-F238E27FC236}">
                <a16:creationId xmlns:a16="http://schemas.microsoft.com/office/drawing/2014/main" id="{5276A2B9-1B28-A195-3A11-F7A49B158CD2}"/>
              </a:ext>
            </a:extLst>
          </p:cNvPr>
          <p:cNvGraphicFramePr/>
          <p:nvPr>
            <p:extLst>
              <p:ext uri="{D42A27DB-BD31-4B8C-83A1-F6EECF244321}">
                <p14:modId xmlns:p14="http://schemas.microsoft.com/office/powerpoint/2010/main" val="806799021"/>
              </p:ext>
            </p:extLst>
          </p:nvPr>
        </p:nvGraphicFramePr>
        <p:xfrm>
          <a:off x="2147777" y="1728216"/>
          <a:ext cx="7368671" cy="4884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Freeform: Shape 3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292E379-9DF1-7EBF-A38B-985DF708BC7B}"/>
              </a:ext>
            </a:extLst>
          </p:cNvPr>
          <p:cNvSpPr>
            <a:spLocks noGrp="1"/>
          </p:cNvSpPr>
          <p:nvPr>
            <p:ph type="title"/>
          </p:nvPr>
        </p:nvSpPr>
        <p:spPr>
          <a:xfrm>
            <a:off x="621792" y="1161288"/>
            <a:ext cx="3602736" cy="4526280"/>
          </a:xfrm>
        </p:spPr>
        <p:txBody>
          <a:bodyPr>
            <a:normAutofit/>
          </a:bodyPr>
          <a:lstStyle/>
          <a:p>
            <a:r>
              <a:rPr lang="es-IC"/>
              <a:t>Qué herramientas se plantean</a:t>
            </a:r>
          </a:p>
        </p:txBody>
      </p:sp>
      <p:sp>
        <p:nvSpPr>
          <p:cNvPr id="36" name="Rectangle 3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CuadroTexto 7">
            <a:extLst>
              <a:ext uri="{FF2B5EF4-FFF2-40B4-BE49-F238E27FC236}">
                <a16:creationId xmlns:a16="http://schemas.microsoft.com/office/drawing/2014/main" id="{503D3348-FEF0-BDB5-EE30-72D0CA7B27F8}"/>
              </a:ext>
            </a:extLst>
          </p:cNvPr>
          <p:cNvGraphicFramePr/>
          <p:nvPr>
            <p:extLst>
              <p:ext uri="{D42A27DB-BD31-4B8C-83A1-F6EECF244321}">
                <p14:modId xmlns:p14="http://schemas.microsoft.com/office/powerpoint/2010/main" val="409659125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687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20F6368-7ACD-7D4A-1111-BA93E4C734CC}"/>
              </a:ext>
            </a:extLst>
          </p:cNvPr>
          <p:cNvSpPr>
            <a:spLocks noGrp="1"/>
          </p:cNvSpPr>
          <p:nvPr>
            <p:ph type="title"/>
          </p:nvPr>
        </p:nvSpPr>
        <p:spPr>
          <a:xfrm>
            <a:off x="371094" y="1161288"/>
            <a:ext cx="3438144" cy="1124712"/>
          </a:xfrm>
        </p:spPr>
        <p:txBody>
          <a:bodyPr anchor="b">
            <a:normAutofit/>
          </a:bodyPr>
          <a:lstStyle/>
          <a:p>
            <a:r>
              <a:rPr lang="es-ES" sz="1800" dirty="0" err="1"/>
              <a:t>Depending</a:t>
            </a:r>
            <a:r>
              <a:rPr lang="es-ES" sz="1800" dirty="0"/>
              <a:t> </a:t>
            </a:r>
            <a:r>
              <a:rPr lang="es-ES" sz="1800" dirty="0" err="1"/>
              <a:t>on</a:t>
            </a:r>
            <a:r>
              <a:rPr lang="es-ES" sz="1800" dirty="0"/>
              <a:t> </a:t>
            </a:r>
            <a:r>
              <a:rPr lang="es-ES" sz="1800" dirty="0" err="1"/>
              <a:t>the</a:t>
            </a:r>
            <a:r>
              <a:rPr lang="es-ES" sz="1800" dirty="0"/>
              <a:t> </a:t>
            </a:r>
            <a:r>
              <a:rPr lang="es-ES" sz="1800" dirty="0" err="1"/>
              <a:t>degree</a:t>
            </a:r>
            <a:r>
              <a:rPr lang="es-ES" sz="1800" dirty="0"/>
              <a:t> </a:t>
            </a:r>
            <a:r>
              <a:rPr lang="es-ES" sz="1800" dirty="0" err="1"/>
              <a:t>of</a:t>
            </a:r>
            <a:r>
              <a:rPr lang="es-ES" sz="1800" dirty="0"/>
              <a:t> </a:t>
            </a:r>
            <a:r>
              <a:rPr lang="es-ES" sz="1800" dirty="0" err="1"/>
              <a:t>innovation</a:t>
            </a:r>
            <a:r>
              <a:rPr lang="es-ES" sz="1800" dirty="0"/>
              <a:t>, </a:t>
            </a:r>
            <a:r>
              <a:rPr lang="es-ES" sz="1800" dirty="0" err="1"/>
              <a:t>mentoring</a:t>
            </a:r>
            <a:r>
              <a:rPr lang="es-ES" sz="1800" dirty="0"/>
              <a:t> </a:t>
            </a:r>
            <a:r>
              <a:rPr lang="es-ES" sz="1800" dirty="0" err="1"/>
              <a:t>becomes</a:t>
            </a:r>
            <a:r>
              <a:rPr lang="es-ES" sz="1800" dirty="0"/>
              <a:t> </a:t>
            </a:r>
            <a:r>
              <a:rPr lang="es-ES" sz="1800" dirty="0" err="1"/>
              <a:t>an</a:t>
            </a:r>
            <a:r>
              <a:rPr lang="es-ES" sz="1800" dirty="0"/>
              <a:t> </a:t>
            </a:r>
            <a:r>
              <a:rPr lang="es-ES" sz="1800" dirty="0" err="1"/>
              <a:t>ethical</a:t>
            </a:r>
            <a:r>
              <a:rPr lang="es-ES" sz="1800" dirty="0"/>
              <a:t> </a:t>
            </a:r>
            <a:r>
              <a:rPr lang="es-ES" sz="1800" dirty="0" err="1"/>
              <a:t>challenge</a:t>
            </a:r>
            <a:r>
              <a:rPr lang="es-ES" sz="1800" dirty="0"/>
              <a:t> in </a:t>
            </a:r>
            <a:r>
              <a:rPr lang="es-ES" sz="1800" dirty="0" err="1"/>
              <a:t>education</a:t>
            </a:r>
            <a:r>
              <a:rPr lang="es-ES" sz="1800" dirty="0"/>
              <a:t>.</a:t>
            </a:r>
            <a:endParaRPr lang="es-IC" sz="1800"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Macintosh HD:Users:ManuelPestano:Library:Mobile Documents:com~apple~CloudDocs:MANUEL:Doctorado:DOCTORADO EDUCACIÓN:Informes de doctorado:Capítulos:CAPÍTULO 5:Obtención de datos:Entrevistas:Contextualización del centro, Características de las familia...emf">
            <a:extLst>
              <a:ext uri="{FF2B5EF4-FFF2-40B4-BE49-F238E27FC236}">
                <a16:creationId xmlns:a16="http://schemas.microsoft.com/office/drawing/2014/main" id="{8608ADC7-61AF-3350-2F08-5898B3D71F35}"/>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898967" y="1139931"/>
            <a:ext cx="6921940" cy="4687379"/>
          </a:xfrm>
          <a:prstGeom prst="rect">
            <a:avLst/>
          </a:prstGeom>
          <a:noFill/>
        </p:spPr>
      </p:pic>
      <p:graphicFrame>
        <p:nvGraphicFramePr>
          <p:cNvPr id="4" name="Diagrama 3">
            <a:extLst>
              <a:ext uri="{FF2B5EF4-FFF2-40B4-BE49-F238E27FC236}">
                <a16:creationId xmlns:a16="http://schemas.microsoft.com/office/drawing/2014/main" id="{19A1A51D-DDAB-C4C7-63A2-18D1F895D7BD}"/>
              </a:ext>
            </a:extLst>
          </p:cNvPr>
          <p:cNvGraphicFramePr/>
          <p:nvPr>
            <p:extLst>
              <p:ext uri="{D42A27DB-BD31-4B8C-83A1-F6EECF244321}">
                <p14:modId xmlns:p14="http://schemas.microsoft.com/office/powerpoint/2010/main" val="1314803501"/>
              </p:ext>
            </p:extLst>
          </p:nvPr>
        </p:nvGraphicFramePr>
        <p:xfrm>
          <a:off x="371094" y="2718054"/>
          <a:ext cx="3438906" cy="320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96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414CAAA-826F-6588-E4D8-A81D57C83580}"/>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2000"/>
              <a:t>Digital mentoring gives way to innovation, and innovation gives way to proactivity in new times.</a:t>
            </a:r>
          </a:p>
        </p:txBody>
      </p:sp>
      <p:pic>
        <p:nvPicPr>
          <p:cNvPr id="19" name="Picture 18" descr="People at the meeting desk">
            <a:extLst>
              <a:ext uri="{FF2B5EF4-FFF2-40B4-BE49-F238E27FC236}">
                <a16:creationId xmlns:a16="http://schemas.microsoft.com/office/drawing/2014/main" id="{B2062CD4-DE22-7EDE-A782-C5E4D0F253D8}"/>
              </a:ext>
            </a:extLst>
          </p:cNvPr>
          <p:cNvPicPr>
            <a:picLocks noChangeAspect="1"/>
          </p:cNvPicPr>
          <p:nvPr/>
        </p:nvPicPr>
        <p:blipFill rotWithShape="1">
          <a:blip r:embed="rId2"/>
          <a:srcRect l="17750" r="2715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5" name="Rectangle 24">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66199A0B-715F-8027-85B4-F60C05B2C2FB}"/>
              </a:ext>
            </a:extLst>
          </p:cNvPr>
          <p:cNvSpPr txBox="1"/>
          <p:nvPr/>
        </p:nvSpPr>
        <p:spPr>
          <a:xfrm>
            <a:off x="7255563" y="2557587"/>
            <a:ext cx="4314645" cy="3717317"/>
          </a:xfrm>
          <a:prstGeom prst="rect">
            <a:avLst/>
          </a:prstGeom>
        </p:spPr>
        <p:txBody>
          <a:bodyPr vert="horz" lIns="91440" tIns="45720" rIns="91440" bIns="45720" rtlCol="0" anchor="t">
            <a:normAutofit/>
          </a:bodyPr>
          <a:lstStyle/>
          <a:p>
            <a:pPr indent="-228600">
              <a:lnSpc>
                <a:spcPct val="110000"/>
              </a:lnSpc>
              <a:spcAft>
                <a:spcPts val="600"/>
              </a:spcAft>
              <a:buFont typeface="Arial" panose="020B0604020202020204" pitchFamily="34" charset="0"/>
              <a:buChar char="•"/>
            </a:pPr>
            <a:r>
              <a:rPr lang="en-US" sz="1700" dirty="0"/>
              <a:t>Idea generation</a:t>
            </a:r>
          </a:p>
          <a:p>
            <a:pPr indent="-228600">
              <a:lnSpc>
                <a:spcPct val="110000"/>
              </a:lnSpc>
              <a:spcAft>
                <a:spcPts val="600"/>
              </a:spcAft>
              <a:buFont typeface="Arial" panose="020B0604020202020204" pitchFamily="34" charset="0"/>
              <a:buChar char="•"/>
            </a:pPr>
            <a:r>
              <a:rPr lang="en-US" sz="1700" dirty="0"/>
              <a:t>Idea selection</a:t>
            </a:r>
          </a:p>
          <a:p>
            <a:pPr indent="-228600">
              <a:lnSpc>
                <a:spcPct val="110000"/>
              </a:lnSpc>
              <a:spcAft>
                <a:spcPts val="600"/>
              </a:spcAft>
              <a:buFont typeface="Arial" panose="020B0604020202020204" pitchFamily="34" charset="0"/>
              <a:buChar char="•"/>
            </a:pPr>
            <a:r>
              <a:rPr lang="en-US" sz="1700" dirty="0"/>
              <a:t>Concept development</a:t>
            </a:r>
          </a:p>
          <a:p>
            <a:pPr indent="-228600">
              <a:lnSpc>
                <a:spcPct val="110000"/>
              </a:lnSpc>
              <a:spcAft>
                <a:spcPts val="600"/>
              </a:spcAft>
              <a:buFont typeface="Arial" panose="020B0604020202020204" pitchFamily="34" charset="0"/>
              <a:buChar char="•"/>
            </a:pPr>
            <a:r>
              <a:rPr lang="en-US" sz="1700" dirty="0"/>
              <a:t>Living prototype design </a:t>
            </a:r>
          </a:p>
          <a:p>
            <a:pPr indent="-228600">
              <a:lnSpc>
                <a:spcPct val="110000"/>
              </a:lnSpc>
              <a:spcAft>
                <a:spcPts val="600"/>
              </a:spcAft>
              <a:buFont typeface="Arial" panose="020B0604020202020204" pitchFamily="34" charset="0"/>
              <a:buChar char="•"/>
            </a:pPr>
            <a:r>
              <a:rPr lang="en-US" sz="1700" dirty="0"/>
              <a:t>Project Launch</a:t>
            </a:r>
          </a:p>
          <a:p>
            <a:pPr indent="-228600">
              <a:lnSpc>
                <a:spcPct val="110000"/>
              </a:lnSpc>
              <a:spcAft>
                <a:spcPts val="600"/>
              </a:spcAft>
              <a:buFont typeface="Arial" panose="020B0604020202020204" pitchFamily="34" charset="0"/>
              <a:buChar char="•"/>
            </a:pPr>
            <a:r>
              <a:rPr lang="en-US" sz="1700" dirty="0"/>
              <a:t>Learning evaluation</a:t>
            </a:r>
          </a:p>
          <a:p>
            <a:pPr indent="-228600">
              <a:lnSpc>
                <a:spcPct val="110000"/>
              </a:lnSpc>
              <a:spcAft>
                <a:spcPts val="600"/>
              </a:spcAft>
              <a:buFont typeface="Arial" panose="020B0604020202020204" pitchFamily="34" charset="0"/>
              <a:buChar char="•"/>
            </a:pPr>
            <a:r>
              <a:rPr lang="en-US" sz="1700" dirty="0"/>
              <a:t>Continuous improvement</a:t>
            </a:r>
          </a:p>
        </p:txBody>
      </p:sp>
    </p:spTree>
    <p:extLst>
      <p:ext uri="{BB962C8B-B14F-4D97-AF65-F5344CB8AC3E}">
        <p14:creationId xmlns:p14="http://schemas.microsoft.com/office/powerpoint/2010/main" val="826600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5367C-9DFE-EE61-3D4F-2AACE03947AA}"/>
              </a:ext>
            </a:extLst>
          </p:cNvPr>
          <p:cNvSpPr>
            <a:spLocks noGrp="1"/>
          </p:cNvSpPr>
          <p:nvPr>
            <p:ph type="title"/>
          </p:nvPr>
        </p:nvSpPr>
        <p:spPr>
          <a:xfrm>
            <a:off x="420541" y="2939486"/>
            <a:ext cx="2838450" cy="1179576"/>
          </a:xfrm>
        </p:spPr>
        <p:txBody>
          <a:bodyPr>
            <a:noAutofit/>
          </a:bodyPr>
          <a:lstStyle/>
          <a:p>
            <a:r>
              <a:rPr lang="es-ES" sz="2400"/>
              <a:t>Benefits to be studied of linking emotional education with new teaching parameters</a:t>
            </a:r>
            <a:endParaRPr lang="es-IC" sz="2400" dirty="0"/>
          </a:p>
        </p:txBody>
      </p:sp>
      <p:graphicFrame>
        <p:nvGraphicFramePr>
          <p:cNvPr id="6" name="CuadroTexto 3">
            <a:extLst>
              <a:ext uri="{FF2B5EF4-FFF2-40B4-BE49-F238E27FC236}">
                <a16:creationId xmlns:a16="http://schemas.microsoft.com/office/drawing/2014/main" id="{BE98CFE3-9886-CD24-BDE3-A9E3816A82F6}"/>
              </a:ext>
            </a:extLst>
          </p:cNvPr>
          <p:cNvGraphicFramePr/>
          <p:nvPr/>
        </p:nvGraphicFramePr>
        <p:xfrm>
          <a:off x="3548269" y="1028343"/>
          <a:ext cx="7504044"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173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173258" y="1440093"/>
            <a:ext cx="5231794" cy="1384995"/>
          </a:xfrm>
          <a:prstGeom prst="rect">
            <a:avLst/>
          </a:prstGeom>
        </p:spPr>
        <p:txBody>
          <a:bodyPr wrap="square">
            <a:spAutoFit/>
          </a:bodyPr>
          <a:lstStyle/>
          <a:p>
            <a:pPr lvl="0" algn="ctr"/>
            <a:r>
              <a:rPr lang="es-ES" sz="2400" b="1" dirty="0">
                <a:latin typeface="Georgia"/>
                <a:cs typeface="Georgia"/>
              </a:rPr>
              <a:t>BIBLIOGRAPHY</a:t>
            </a:r>
          </a:p>
          <a:p>
            <a:pPr lvl="0" algn="ctr"/>
            <a:endParaRPr lang="es-ES" sz="2400" b="1" dirty="0">
              <a:latin typeface="Georgia"/>
              <a:cs typeface="Georgia"/>
            </a:endParaRPr>
          </a:p>
          <a:p>
            <a:pPr algn="ctr"/>
            <a:r>
              <a:rPr lang="es-ES" b="1" dirty="0">
                <a:solidFill>
                  <a:srgbClr val="FF0000"/>
                </a:solidFill>
                <a:latin typeface="Georgia"/>
                <a:cs typeface="Georgia"/>
              </a:rPr>
              <a:t>607</a:t>
            </a:r>
            <a:r>
              <a:rPr lang="es-ES" b="1" dirty="0">
                <a:latin typeface="Georgia"/>
                <a:cs typeface="Georgia"/>
              </a:rPr>
              <a:t> REFERENCES USED</a:t>
            </a:r>
          </a:p>
          <a:p>
            <a:pPr algn="ctr"/>
            <a:r>
              <a:rPr lang="es-ES" b="1" dirty="0">
                <a:latin typeface="Georgia"/>
                <a:cs typeface="Georgia"/>
              </a:rPr>
              <a:t>(</a:t>
            </a:r>
            <a:r>
              <a:rPr lang="es-ES" b="1" dirty="0" err="1">
                <a:latin typeface="Georgia"/>
                <a:cs typeface="Georgia"/>
              </a:rPr>
              <a:t>Articles</a:t>
            </a:r>
            <a:r>
              <a:rPr lang="es-ES" b="1" dirty="0">
                <a:latin typeface="Georgia"/>
                <a:cs typeface="Georgia"/>
              </a:rPr>
              <a:t>, </a:t>
            </a:r>
            <a:r>
              <a:rPr lang="es-ES" b="1" dirty="0" err="1">
                <a:latin typeface="Georgia"/>
                <a:cs typeface="Georgia"/>
              </a:rPr>
              <a:t>books</a:t>
            </a:r>
            <a:r>
              <a:rPr lang="es-ES" b="1" dirty="0">
                <a:latin typeface="Georgia"/>
                <a:cs typeface="Georgia"/>
              </a:rPr>
              <a:t> and </a:t>
            </a:r>
            <a:r>
              <a:rPr lang="es-ES" b="1" dirty="0" err="1">
                <a:latin typeface="Georgia"/>
                <a:cs typeface="Georgia"/>
              </a:rPr>
              <a:t>electronic</a:t>
            </a:r>
            <a:r>
              <a:rPr lang="es-ES" b="1" dirty="0">
                <a:latin typeface="Georgia"/>
                <a:cs typeface="Georgia"/>
              </a:rPr>
              <a:t> </a:t>
            </a:r>
            <a:r>
              <a:rPr lang="es-ES" b="1" dirty="0" err="1">
                <a:latin typeface="Georgia"/>
                <a:cs typeface="Georgia"/>
              </a:rPr>
              <a:t>resources</a:t>
            </a:r>
            <a:r>
              <a:rPr lang="es-ES" b="1" dirty="0">
                <a:latin typeface="Georgia"/>
                <a:cs typeface="Georgia"/>
              </a:rPr>
              <a:t>)</a:t>
            </a:r>
          </a:p>
        </p:txBody>
      </p:sp>
    </p:spTree>
    <p:extLst>
      <p:ext uri="{BB962C8B-B14F-4D97-AF65-F5344CB8AC3E}">
        <p14:creationId xmlns:p14="http://schemas.microsoft.com/office/powerpoint/2010/main" val="386595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155D7866-985D-4D23-BF0E-72CA30F5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ombillas blancas con una amarilla que sobresale">
            <a:extLst>
              <a:ext uri="{FF2B5EF4-FFF2-40B4-BE49-F238E27FC236}">
                <a16:creationId xmlns:a16="http://schemas.microsoft.com/office/drawing/2014/main" id="{05B4F88F-97E9-7121-36F2-449B43C19202}"/>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731" y="4716089"/>
            <a:ext cx="6288261" cy="1573149"/>
          </a:xfrm>
          <a:prstGeom prst="rect">
            <a:avLst/>
          </a:prstGeom>
          <a:solidFill>
            <a:schemeClr val="tx1">
              <a:alpha val="30000"/>
            </a:schemeClr>
          </a:solidFill>
          <a:ln w="12700">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01D1BC1-7E99-9BD9-EFA6-5E0C2476E18B}"/>
              </a:ext>
            </a:extLst>
          </p:cNvPr>
          <p:cNvSpPr>
            <a:spLocks noGrp="1"/>
          </p:cNvSpPr>
          <p:nvPr>
            <p:ph type="title"/>
          </p:nvPr>
        </p:nvSpPr>
        <p:spPr>
          <a:xfrm>
            <a:off x="5849388" y="4907629"/>
            <a:ext cx="3212386" cy="1185353"/>
          </a:xfrm>
        </p:spPr>
        <p:txBody>
          <a:bodyPr vert="horz" lIns="91440" tIns="45720" rIns="91440" bIns="45720" rtlCol="0" anchor="ctr">
            <a:normAutofit/>
          </a:bodyPr>
          <a:lstStyle/>
          <a:p>
            <a:r>
              <a:rPr lang="en-US" sz="2600" dirty="0">
                <a:solidFill>
                  <a:schemeClr val="bg1"/>
                </a:solidFill>
              </a:rPr>
              <a:t>THANKS!!</a:t>
            </a:r>
          </a:p>
        </p:txBody>
      </p:sp>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7962"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2114" y="5495733"/>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2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ondo abstracto de datos">
            <a:extLst>
              <a:ext uri="{FF2B5EF4-FFF2-40B4-BE49-F238E27FC236}">
                <a16:creationId xmlns:a16="http://schemas.microsoft.com/office/drawing/2014/main" id="{69A02A34-47FF-972C-2176-DDF1C8D4C67C}"/>
              </a:ext>
            </a:extLst>
          </p:cNvPr>
          <p:cNvPicPr>
            <a:picLocks noChangeAspect="1"/>
          </p:cNvPicPr>
          <p:nvPr/>
        </p:nvPicPr>
        <p:blipFill rotWithShape="1">
          <a:blip r:embed="rId4"/>
          <a:srcRect l="10241" r="18659"/>
          <a:stretch/>
        </p:blipFill>
        <p:spPr>
          <a:xfrm>
            <a:off x="0" y="287089"/>
            <a:ext cx="8668512" cy="6857990"/>
          </a:xfrm>
          <a:prstGeom prst="rect">
            <a:avLst/>
          </a:prstGeom>
        </p:spPr>
      </p:pic>
      <p:sp>
        <p:nvSpPr>
          <p:cNvPr id="18" name="Rectangle 1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584E33F-1EC8-D908-3DA9-7B2FCDE79497}"/>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3000" dirty="0" err="1">
                <a:solidFill>
                  <a:schemeClr val="bg1"/>
                </a:solidFill>
              </a:rPr>
              <a:t>Maximising</a:t>
            </a:r>
            <a:r>
              <a:rPr lang="en-US" sz="3000" dirty="0">
                <a:solidFill>
                  <a:schemeClr val="bg1"/>
                </a:solidFill>
              </a:rPr>
              <a:t> learning through digital mentoring and emotional intelligence.</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Untitled video (13)">
            <a:extLst>
              <a:ext uri="{FF2B5EF4-FFF2-40B4-BE49-F238E27FC236}">
                <a16:creationId xmlns:a16="http://schemas.microsoft.com/office/drawing/2014/main" id="{99C5B2E5-9417-B417-C043-589AE080CA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18089" y="1548605"/>
            <a:ext cx="3760790" cy="3760790"/>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19231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47"/>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p:tgtEl>
                                          <p:spTgt spid="7"/>
                                        </p:tgtEl>
                                      </p:cBhvr>
                                    </p:cmd>
                                  </p:childTnLst>
                                </p:cTn>
                              </p:par>
                            </p:childTnLst>
                          </p:cTn>
                        </p:par>
                      </p:childTnLst>
                    </p:cTn>
                  </p:par>
                </p:childTnLst>
              </p:cTn>
              <p:nextCondLst>
                <p:cond evt="onClick" delay="0">
                  <p:tgtEl>
                    <p:spTgt spid="7"/>
                  </p:tgtEl>
                </p:cond>
              </p:nextCondLst>
            </p:seq>
            <p:video>
              <p:cMediaNode>
                <p:cTn id="12">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E94D8D-BC47-413E-91AB-A2FCCE172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944283-14FB-83C7-881C-8AFD1BBDE88C}"/>
              </a:ext>
            </a:extLst>
          </p:cNvPr>
          <p:cNvSpPr>
            <a:spLocks noGrp="1"/>
          </p:cNvSpPr>
          <p:nvPr>
            <p:ph type="title"/>
          </p:nvPr>
        </p:nvSpPr>
        <p:spPr>
          <a:xfrm>
            <a:off x="838200" y="4271749"/>
            <a:ext cx="10515600" cy="1092050"/>
          </a:xfrm>
        </p:spPr>
        <p:txBody>
          <a:bodyPr vert="horz" lIns="91440" tIns="45720" rIns="91440" bIns="45720" rtlCol="0" anchor="b">
            <a:normAutofit/>
          </a:bodyPr>
          <a:lstStyle/>
          <a:p>
            <a:pPr algn="ctr"/>
            <a:r>
              <a:rPr lang="en-US" sz="5200" dirty="0"/>
              <a:t>Why tutoring?</a:t>
            </a:r>
          </a:p>
        </p:txBody>
      </p:sp>
      <p:sp useBgFill="1">
        <p:nvSpPr>
          <p:cNvPr id="17" name="Rectangle 16">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41771"/>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Marcador de contenido 5" descr="Icono&#10;&#10;Descripción generada automáticamente">
            <a:extLst>
              <a:ext uri="{FF2B5EF4-FFF2-40B4-BE49-F238E27FC236}">
                <a16:creationId xmlns:a16="http://schemas.microsoft.com/office/drawing/2014/main" id="{5E22CB78-6104-A42D-731F-2C82778C0785}"/>
              </a:ext>
            </a:extLst>
          </p:cNvPr>
          <p:cNvPicPr>
            <a:picLocks noGrp="1" noChangeAspect="1"/>
          </p:cNvPicPr>
          <p:nvPr>
            <p:ph idx="1"/>
          </p:nvPr>
        </p:nvPicPr>
        <p:blipFill>
          <a:blip r:embed="rId2"/>
          <a:stretch>
            <a:fillRect/>
          </a:stretch>
        </p:blipFill>
        <p:spPr>
          <a:xfrm>
            <a:off x="838199" y="820080"/>
            <a:ext cx="10515599" cy="2812922"/>
          </a:xfrm>
          <a:prstGeom prst="rect">
            <a:avLst/>
          </a:prstGeom>
        </p:spPr>
      </p:pic>
      <p:sp>
        <p:nvSpPr>
          <p:cNvPr id="19" name="Rectangle 18">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5905709"/>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96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Signos de interrogación negros en 3D con un signo de interrogación amarillo">
            <a:extLst>
              <a:ext uri="{FF2B5EF4-FFF2-40B4-BE49-F238E27FC236}">
                <a16:creationId xmlns:a16="http://schemas.microsoft.com/office/drawing/2014/main" id="{186DB4FB-AE67-CAAD-44FA-9CA69BBAC500}"/>
              </a:ext>
            </a:extLst>
          </p:cNvPr>
          <p:cNvPicPr>
            <a:picLocks noChangeAspect="1"/>
          </p:cNvPicPr>
          <p:nvPr/>
        </p:nvPicPr>
        <p:blipFill rotWithShape="1">
          <a:blip r:embed="rId2"/>
          <a:srcRect l="28990" r="6122" b="1"/>
          <a:stretch/>
        </p:blipFill>
        <p:spPr>
          <a:xfrm>
            <a:off x="20" y="10"/>
            <a:ext cx="12191981" cy="6857990"/>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8944283-14FB-83C7-881C-8AFD1BBDE88C}"/>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Why </a:t>
            </a:r>
            <a:r>
              <a:rPr lang="en-US" sz="6600" dirty="0" err="1">
                <a:solidFill>
                  <a:schemeClr val="bg1"/>
                </a:solidFill>
              </a:rPr>
              <a:t>digitalise</a:t>
            </a:r>
            <a:r>
              <a:rPr lang="en-US" sz="6600" dirty="0">
                <a:solidFill>
                  <a:schemeClr val="bg1"/>
                </a:solidFill>
              </a:rPr>
              <a:t>?</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654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bujos en un papel de colores">
            <a:extLst>
              <a:ext uri="{FF2B5EF4-FFF2-40B4-BE49-F238E27FC236}">
                <a16:creationId xmlns:a16="http://schemas.microsoft.com/office/drawing/2014/main" id="{9AF4D104-C04F-FC58-33F5-E4CF4C75966F}"/>
              </a:ext>
            </a:extLst>
          </p:cNvPr>
          <p:cNvPicPr>
            <a:picLocks noChangeAspect="1"/>
          </p:cNvPicPr>
          <p:nvPr/>
        </p:nvPicPr>
        <p:blipFill rotWithShape="1">
          <a:blip r:embed="rId2"/>
          <a:srcRect r="15627"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259702D-2665-5F29-0669-5940780F5737}"/>
              </a:ext>
            </a:extLst>
          </p:cNvPr>
          <p:cNvSpPr>
            <a:spLocks noGrp="1"/>
          </p:cNvSpPr>
          <p:nvPr>
            <p:ph type="title"/>
          </p:nvPr>
        </p:nvSpPr>
        <p:spPr>
          <a:xfrm>
            <a:off x="8233562" y="662687"/>
            <a:ext cx="3438144" cy="2132330"/>
          </a:xfrm>
        </p:spPr>
        <p:txBody>
          <a:bodyPr anchor="b">
            <a:normAutofit fontScale="90000"/>
          </a:bodyPr>
          <a:lstStyle/>
          <a:p>
            <a:br>
              <a:rPr lang="es-ES" sz="2800" dirty="0">
                <a:solidFill>
                  <a:schemeClr val="bg1"/>
                </a:solidFill>
              </a:rPr>
            </a:br>
            <a:br>
              <a:rPr lang="es-ES" sz="2800" dirty="0">
                <a:solidFill>
                  <a:schemeClr val="bg1"/>
                </a:solidFill>
              </a:rPr>
            </a:br>
            <a:br>
              <a:rPr lang="es-ES" sz="2800" dirty="0">
                <a:solidFill>
                  <a:schemeClr val="bg1"/>
                </a:solidFill>
              </a:rPr>
            </a:br>
            <a:br>
              <a:rPr lang="es-ES" sz="2800" dirty="0">
                <a:solidFill>
                  <a:schemeClr val="bg1"/>
                </a:solidFill>
              </a:rPr>
            </a:br>
            <a:br>
              <a:rPr lang="es-ES" sz="2800" dirty="0">
                <a:solidFill>
                  <a:schemeClr val="bg1"/>
                </a:solidFill>
              </a:rPr>
            </a:br>
            <a:r>
              <a:rPr lang="es-ES" sz="2800" dirty="0" err="1">
                <a:solidFill>
                  <a:schemeClr val="bg1"/>
                </a:solidFill>
              </a:rPr>
              <a:t>To</a:t>
            </a:r>
            <a:r>
              <a:rPr lang="es-ES" sz="2800" dirty="0">
                <a:solidFill>
                  <a:schemeClr val="bg1"/>
                </a:solidFill>
              </a:rPr>
              <a:t> </a:t>
            </a:r>
            <a:r>
              <a:rPr lang="es-ES" sz="2800" dirty="0" err="1">
                <a:solidFill>
                  <a:schemeClr val="bg1"/>
                </a:solidFill>
              </a:rPr>
              <a:t>understand</a:t>
            </a:r>
            <a:r>
              <a:rPr lang="es-ES" sz="2800" dirty="0">
                <a:solidFill>
                  <a:schemeClr val="bg1"/>
                </a:solidFill>
              </a:rPr>
              <a:t> </a:t>
            </a:r>
            <a:r>
              <a:rPr lang="es-ES" sz="2800" dirty="0" err="1">
                <a:solidFill>
                  <a:schemeClr val="bg1"/>
                </a:solidFill>
              </a:rPr>
              <a:t>each</a:t>
            </a:r>
            <a:r>
              <a:rPr lang="es-ES" sz="2800" dirty="0">
                <a:solidFill>
                  <a:schemeClr val="bg1"/>
                </a:solidFill>
              </a:rPr>
              <a:t> </a:t>
            </a:r>
            <a:r>
              <a:rPr lang="es-ES" sz="2800" dirty="0" err="1">
                <a:solidFill>
                  <a:schemeClr val="bg1"/>
                </a:solidFill>
              </a:rPr>
              <a:t>other</a:t>
            </a:r>
            <a:r>
              <a:rPr lang="es-ES" sz="2800" dirty="0">
                <a:solidFill>
                  <a:schemeClr val="bg1"/>
                </a:solidFill>
              </a:rPr>
              <a:t>…</a:t>
            </a:r>
            <a:br>
              <a:rPr lang="es-ES" sz="2800" dirty="0">
                <a:solidFill>
                  <a:schemeClr val="bg1"/>
                </a:solidFill>
              </a:rPr>
            </a:br>
            <a:br>
              <a:rPr lang="es-ES" sz="2800" dirty="0">
                <a:solidFill>
                  <a:schemeClr val="bg1"/>
                </a:solidFill>
              </a:rPr>
            </a:br>
            <a:endParaRPr lang="es-IC" sz="2800" dirty="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098AB7FD-5B6D-8773-136A-1AAA8D1177C5}"/>
              </a:ext>
            </a:extLst>
          </p:cNvPr>
          <p:cNvSpPr>
            <a:spLocks noGrp="1"/>
          </p:cNvSpPr>
          <p:nvPr>
            <p:ph idx="1"/>
          </p:nvPr>
        </p:nvSpPr>
        <p:spPr>
          <a:xfrm>
            <a:off x="8174335" y="2795017"/>
            <a:ext cx="4081424" cy="3207258"/>
          </a:xfrm>
        </p:spPr>
        <p:txBody>
          <a:bodyPr anchor="t">
            <a:normAutofit/>
          </a:bodyPr>
          <a:lstStyle/>
          <a:p>
            <a:pPr marL="0" indent="0">
              <a:buNone/>
            </a:pPr>
            <a:endParaRPr lang="es-ES" sz="1700" dirty="0">
              <a:solidFill>
                <a:schemeClr val="bg1"/>
              </a:solidFill>
            </a:endParaRPr>
          </a:p>
          <a:p>
            <a:r>
              <a:rPr lang="es-ES" dirty="0" err="1">
                <a:solidFill>
                  <a:schemeClr val="bg1"/>
                </a:solidFill>
              </a:rPr>
              <a:t>Is</a:t>
            </a:r>
            <a:r>
              <a:rPr lang="es-ES" dirty="0">
                <a:solidFill>
                  <a:schemeClr val="bg1"/>
                </a:solidFill>
              </a:rPr>
              <a:t> </a:t>
            </a:r>
            <a:r>
              <a:rPr lang="es-ES" dirty="0" err="1">
                <a:solidFill>
                  <a:schemeClr val="bg1"/>
                </a:solidFill>
              </a:rPr>
              <a:t>digitising</a:t>
            </a:r>
            <a:r>
              <a:rPr lang="es-ES" dirty="0">
                <a:solidFill>
                  <a:schemeClr val="bg1"/>
                </a:solidFill>
              </a:rPr>
              <a:t> </a:t>
            </a:r>
            <a:r>
              <a:rPr lang="es-ES" dirty="0" err="1">
                <a:solidFill>
                  <a:schemeClr val="bg1"/>
                </a:solidFill>
              </a:rPr>
              <a:t>part</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tutoring</a:t>
            </a:r>
            <a:r>
              <a:rPr lang="es-ES" dirty="0">
                <a:solidFill>
                  <a:schemeClr val="bg1"/>
                </a:solidFill>
              </a:rPr>
              <a:t>?</a:t>
            </a:r>
          </a:p>
          <a:p>
            <a:endParaRPr lang="es-ES" dirty="0">
              <a:solidFill>
                <a:schemeClr val="bg1"/>
              </a:solidFill>
            </a:endParaRPr>
          </a:p>
          <a:p>
            <a:r>
              <a:rPr lang="es-ES" dirty="0" err="1">
                <a:solidFill>
                  <a:schemeClr val="bg1"/>
                </a:solidFill>
              </a:rPr>
              <a:t>Mentoring</a:t>
            </a:r>
            <a:r>
              <a:rPr lang="es-ES" dirty="0">
                <a:solidFill>
                  <a:schemeClr val="bg1"/>
                </a:solidFill>
              </a:rPr>
              <a:t> </a:t>
            </a:r>
            <a:r>
              <a:rPr lang="es-ES" dirty="0" err="1">
                <a:solidFill>
                  <a:schemeClr val="bg1"/>
                </a:solidFill>
              </a:rPr>
              <a:t>is</a:t>
            </a:r>
            <a:r>
              <a:rPr lang="es-ES" dirty="0">
                <a:solidFill>
                  <a:schemeClr val="bg1"/>
                </a:solidFill>
              </a:rPr>
              <a:t> </a:t>
            </a:r>
            <a:r>
              <a:rPr lang="es-ES" dirty="0" err="1">
                <a:solidFill>
                  <a:schemeClr val="bg1"/>
                </a:solidFill>
              </a:rPr>
              <a:t>not</a:t>
            </a:r>
            <a:r>
              <a:rPr lang="es-ES" dirty="0">
                <a:solidFill>
                  <a:schemeClr val="bg1"/>
                </a:solidFill>
              </a:rPr>
              <a:t> </a:t>
            </a:r>
            <a:r>
              <a:rPr lang="es-ES" dirty="0" err="1">
                <a:solidFill>
                  <a:schemeClr val="bg1"/>
                </a:solidFill>
              </a:rPr>
              <a:t>understood</a:t>
            </a:r>
            <a:r>
              <a:rPr lang="es-ES" dirty="0">
                <a:solidFill>
                  <a:schemeClr val="bg1"/>
                </a:solidFill>
              </a:rPr>
              <a:t> </a:t>
            </a:r>
            <a:r>
              <a:rPr lang="es-ES" dirty="0" err="1">
                <a:solidFill>
                  <a:schemeClr val="bg1"/>
                </a:solidFill>
              </a:rPr>
              <a:t>if</a:t>
            </a:r>
            <a:r>
              <a:rPr lang="es-ES" dirty="0">
                <a:solidFill>
                  <a:schemeClr val="bg1"/>
                </a:solidFill>
              </a:rPr>
              <a:t> </a:t>
            </a:r>
            <a:r>
              <a:rPr lang="es-ES" dirty="0" err="1">
                <a:solidFill>
                  <a:schemeClr val="bg1"/>
                </a:solidFill>
              </a:rPr>
              <a:t>it</a:t>
            </a:r>
            <a:r>
              <a:rPr lang="es-ES" dirty="0">
                <a:solidFill>
                  <a:schemeClr val="bg1"/>
                </a:solidFill>
              </a:rPr>
              <a:t> </a:t>
            </a:r>
            <a:r>
              <a:rPr lang="es-ES" dirty="0" err="1">
                <a:solidFill>
                  <a:schemeClr val="bg1"/>
                </a:solidFill>
              </a:rPr>
              <a:t>is</a:t>
            </a:r>
            <a:r>
              <a:rPr lang="es-ES" dirty="0">
                <a:solidFill>
                  <a:schemeClr val="bg1"/>
                </a:solidFill>
              </a:rPr>
              <a:t> </a:t>
            </a:r>
            <a:r>
              <a:rPr lang="es-ES" dirty="0" err="1">
                <a:solidFill>
                  <a:schemeClr val="bg1"/>
                </a:solidFill>
              </a:rPr>
              <a:t>not</a:t>
            </a:r>
            <a:r>
              <a:rPr lang="es-ES" dirty="0">
                <a:solidFill>
                  <a:schemeClr val="bg1"/>
                </a:solidFill>
              </a:rPr>
              <a:t> </a:t>
            </a:r>
            <a:r>
              <a:rPr lang="es-ES" dirty="0" err="1">
                <a:solidFill>
                  <a:schemeClr val="bg1"/>
                </a:solidFill>
              </a:rPr>
              <a:t>digitised</a:t>
            </a:r>
            <a:r>
              <a:rPr lang="es-ES" dirty="0">
                <a:solidFill>
                  <a:schemeClr val="bg1"/>
                </a:solidFill>
              </a:rPr>
              <a:t>?</a:t>
            </a:r>
          </a:p>
          <a:p>
            <a:endParaRPr lang="es-IC" sz="1700" dirty="0">
              <a:solidFill>
                <a:schemeClr val="bg1"/>
              </a:solidFill>
            </a:endParaRPr>
          </a:p>
        </p:txBody>
      </p:sp>
    </p:spTree>
    <p:extLst>
      <p:ext uri="{BB962C8B-B14F-4D97-AF65-F5344CB8AC3E}">
        <p14:creationId xmlns:p14="http://schemas.microsoft.com/office/powerpoint/2010/main" val="181394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mplio grupo de paracaidistas en el aire">
            <a:extLst>
              <a:ext uri="{FF2B5EF4-FFF2-40B4-BE49-F238E27FC236}">
                <a16:creationId xmlns:a16="http://schemas.microsoft.com/office/drawing/2014/main" id="{DE46FAE6-3C57-0DD5-34F6-91C7AA5A85C0}"/>
              </a:ext>
            </a:extLst>
          </p:cNvPr>
          <p:cNvPicPr>
            <a:picLocks noChangeAspect="1"/>
          </p:cNvPicPr>
          <p:nvPr/>
        </p:nvPicPr>
        <p:blipFill rotWithShape="1">
          <a:blip r:embed="rId2"/>
          <a:srcRect l="8556" r="738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BCB8F3D-5702-9EB2-267B-8DAA2DED52B8}"/>
              </a:ext>
            </a:extLst>
          </p:cNvPr>
          <p:cNvSpPr>
            <a:spLocks noGrp="1"/>
          </p:cNvSpPr>
          <p:nvPr>
            <p:ph type="title"/>
          </p:nvPr>
        </p:nvSpPr>
        <p:spPr>
          <a:xfrm>
            <a:off x="371094" y="1161288"/>
            <a:ext cx="3438144" cy="1124712"/>
          </a:xfrm>
        </p:spPr>
        <p:txBody>
          <a:bodyPr anchor="b">
            <a:normAutofit fontScale="90000"/>
          </a:bodyPr>
          <a:lstStyle/>
          <a:p>
            <a:r>
              <a:rPr lang="es-ES" sz="2800" dirty="0" err="1"/>
              <a:t>What</a:t>
            </a:r>
            <a:r>
              <a:rPr lang="es-ES" sz="2800" dirty="0"/>
              <a:t> </a:t>
            </a:r>
            <a:r>
              <a:rPr lang="es-ES" sz="2800" dirty="0" err="1"/>
              <a:t>about</a:t>
            </a:r>
            <a:r>
              <a:rPr lang="es-ES" sz="2800" dirty="0"/>
              <a:t> </a:t>
            </a:r>
            <a:r>
              <a:rPr lang="es-ES" sz="2800" dirty="0" err="1"/>
              <a:t>emotional</a:t>
            </a:r>
            <a:r>
              <a:rPr lang="es-ES" sz="2800" dirty="0"/>
              <a:t> </a:t>
            </a:r>
            <a:r>
              <a:rPr lang="es-ES" sz="2800" dirty="0" err="1"/>
              <a:t>education</a:t>
            </a:r>
            <a:r>
              <a:rPr lang="es-ES" sz="2800" dirty="0"/>
              <a:t>?</a:t>
            </a:r>
            <a:endParaRPr lang="es-IC"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6FF16306-037F-AAA0-8185-E1DC5D72E6FE}"/>
              </a:ext>
            </a:extLst>
          </p:cNvPr>
          <p:cNvSpPr>
            <a:spLocks noGrp="1"/>
          </p:cNvSpPr>
          <p:nvPr>
            <p:ph idx="1"/>
          </p:nvPr>
        </p:nvSpPr>
        <p:spPr>
          <a:xfrm>
            <a:off x="371094" y="2718054"/>
            <a:ext cx="3438906" cy="3207258"/>
          </a:xfrm>
        </p:spPr>
        <p:txBody>
          <a:bodyPr anchor="t">
            <a:normAutofit/>
          </a:bodyPr>
          <a:lstStyle/>
          <a:p>
            <a:r>
              <a:rPr lang="es-ES" sz="2000" dirty="0" err="1"/>
              <a:t>Is</a:t>
            </a:r>
            <a:r>
              <a:rPr lang="es-ES" sz="2000" dirty="0"/>
              <a:t> </a:t>
            </a:r>
            <a:r>
              <a:rPr lang="es-ES" sz="2000" dirty="0" err="1"/>
              <a:t>it</a:t>
            </a:r>
            <a:r>
              <a:rPr lang="es-ES" sz="2000" dirty="0"/>
              <a:t> </a:t>
            </a:r>
            <a:r>
              <a:rPr lang="es-ES" sz="2000" dirty="0" err="1"/>
              <a:t>necessary</a:t>
            </a:r>
            <a:r>
              <a:rPr lang="es-ES" sz="2000" dirty="0"/>
              <a:t> </a:t>
            </a:r>
            <a:r>
              <a:rPr lang="es-ES" sz="2000" dirty="0" err="1"/>
              <a:t>to</a:t>
            </a:r>
            <a:r>
              <a:rPr lang="es-ES" sz="2000" dirty="0"/>
              <a:t> tutor </a:t>
            </a:r>
            <a:r>
              <a:rPr lang="es-ES" sz="2000" dirty="0" err="1"/>
              <a:t>from</a:t>
            </a:r>
            <a:r>
              <a:rPr lang="es-ES" sz="2000" dirty="0"/>
              <a:t> </a:t>
            </a:r>
            <a:r>
              <a:rPr lang="es-ES" sz="2000" dirty="0" err="1"/>
              <a:t>emotions</a:t>
            </a:r>
            <a:r>
              <a:rPr lang="es-ES" sz="2000" dirty="0"/>
              <a:t>?</a:t>
            </a:r>
          </a:p>
          <a:p>
            <a:r>
              <a:rPr lang="es-ES" sz="2000" dirty="0" err="1"/>
              <a:t>Is</a:t>
            </a:r>
            <a:r>
              <a:rPr lang="es-ES" sz="2000" dirty="0"/>
              <a:t> </a:t>
            </a:r>
            <a:r>
              <a:rPr lang="es-ES" sz="2000" dirty="0" err="1"/>
              <a:t>emotion</a:t>
            </a:r>
            <a:r>
              <a:rPr lang="es-ES" sz="2000" dirty="0"/>
              <a:t> </a:t>
            </a:r>
            <a:r>
              <a:rPr lang="es-ES" sz="2000" dirty="0" err="1"/>
              <a:t>necessary</a:t>
            </a:r>
            <a:r>
              <a:rPr lang="es-ES" sz="2000" dirty="0"/>
              <a:t> </a:t>
            </a:r>
            <a:r>
              <a:rPr lang="es-ES" sz="2000" dirty="0" err="1"/>
              <a:t>for</a:t>
            </a:r>
            <a:r>
              <a:rPr lang="es-ES" sz="2000" dirty="0"/>
              <a:t> digital </a:t>
            </a:r>
            <a:r>
              <a:rPr lang="es-ES" sz="2000" dirty="0" err="1"/>
              <a:t>skills</a:t>
            </a:r>
            <a:r>
              <a:rPr lang="es-ES" sz="2000" dirty="0"/>
              <a:t> and </a:t>
            </a:r>
            <a:r>
              <a:rPr lang="es-ES" sz="2000" dirty="0" err="1"/>
              <a:t>abilities</a:t>
            </a:r>
            <a:r>
              <a:rPr lang="es-ES" sz="2000" dirty="0"/>
              <a:t>?</a:t>
            </a:r>
            <a:endParaRPr lang="es-IC" sz="2000" dirty="0"/>
          </a:p>
        </p:txBody>
      </p:sp>
    </p:spTree>
    <p:extLst>
      <p:ext uri="{BB962C8B-B14F-4D97-AF65-F5344CB8AC3E}">
        <p14:creationId xmlns:p14="http://schemas.microsoft.com/office/powerpoint/2010/main" val="135422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16"/>
          <p:cNvSpPr/>
          <p:nvPr/>
        </p:nvSpPr>
        <p:spPr>
          <a:xfrm>
            <a:off x="2794089" y="602901"/>
            <a:ext cx="6850785" cy="3232576"/>
          </a:xfrm>
          <a:custGeom>
            <a:avLst/>
            <a:gdLst>
              <a:gd name="connsiteX0" fmla="*/ 0 w 7363951"/>
              <a:gd name="connsiteY0" fmla="*/ 0 h 3232576"/>
              <a:gd name="connsiteX1" fmla="*/ 0 w 7363951"/>
              <a:gd name="connsiteY1" fmla="*/ 2283328 h 3232576"/>
              <a:gd name="connsiteX2" fmla="*/ 1321406 w 7363951"/>
              <a:gd name="connsiteY2" fmla="*/ 2296155 h 3232576"/>
              <a:gd name="connsiteX3" fmla="*/ 1783256 w 7363951"/>
              <a:gd name="connsiteY3" fmla="*/ 1847186 h 3232576"/>
              <a:gd name="connsiteX4" fmla="*/ 3605000 w 7363951"/>
              <a:gd name="connsiteY4" fmla="*/ 1872842 h 3232576"/>
              <a:gd name="connsiteX5" fmla="*/ 5016211 w 7363951"/>
              <a:gd name="connsiteY5" fmla="*/ 744006 h 3232576"/>
              <a:gd name="connsiteX6" fmla="*/ 6478737 w 7363951"/>
              <a:gd name="connsiteY6" fmla="*/ 3219749 h 3232576"/>
              <a:gd name="connsiteX7" fmla="*/ 7363951 w 7363951"/>
              <a:gd name="connsiteY7" fmla="*/ 3232576 h 3232576"/>
              <a:gd name="connsiteX8" fmla="*/ 7363951 w 7363951"/>
              <a:gd name="connsiteY8" fmla="*/ 3232576 h 3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3951" h="3232576">
                <a:moveTo>
                  <a:pt x="0" y="0"/>
                </a:moveTo>
                <a:lnTo>
                  <a:pt x="0" y="2283328"/>
                </a:lnTo>
                <a:lnTo>
                  <a:pt x="1321406" y="2296155"/>
                </a:lnTo>
                <a:lnTo>
                  <a:pt x="1783256" y="1847186"/>
                </a:lnTo>
                <a:lnTo>
                  <a:pt x="3605000" y="1872842"/>
                </a:lnTo>
                <a:lnTo>
                  <a:pt x="5016211" y="744006"/>
                </a:lnTo>
                <a:lnTo>
                  <a:pt x="6478737" y="3219749"/>
                </a:lnTo>
                <a:lnTo>
                  <a:pt x="7363951" y="3232576"/>
                </a:lnTo>
                <a:lnTo>
                  <a:pt x="7363951" y="323257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dirty="0"/>
          </a:p>
        </p:txBody>
      </p:sp>
      <p:sp>
        <p:nvSpPr>
          <p:cNvPr id="18" name="CuadroTexto 17"/>
          <p:cNvSpPr txBox="1"/>
          <p:nvPr/>
        </p:nvSpPr>
        <p:spPr>
          <a:xfrm>
            <a:off x="2490158" y="282506"/>
            <a:ext cx="574196"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400" dirty="0">
                <a:latin typeface="Georgia"/>
                <a:cs typeface="Georgia"/>
              </a:rPr>
              <a:t>2021</a:t>
            </a:r>
          </a:p>
        </p:txBody>
      </p:sp>
      <p:sp>
        <p:nvSpPr>
          <p:cNvPr id="19" name="Elipse 18"/>
          <p:cNvSpPr/>
          <p:nvPr/>
        </p:nvSpPr>
        <p:spPr>
          <a:xfrm>
            <a:off x="2691455" y="1290176"/>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0" name="CuadroTexto 19"/>
          <p:cNvSpPr txBox="1"/>
          <p:nvPr/>
        </p:nvSpPr>
        <p:spPr>
          <a:xfrm rot="20587130">
            <a:off x="2861104" y="1009872"/>
            <a:ext cx="1297150"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DGOIPE Meeting</a:t>
            </a:r>
          </a:p>
        </p:txBody>
      </p:sp>
      <p:sp>
        <p:nvSpPr>
          <p:cNvPr id="21" name="Elipse 20"/>
          <p:cNvSpPr/>
          <p:nvPr/>
        </p:nvSpPr>
        <p:spPr>
          <a:xfrm>
            <a:off x="2706870" y="2052430"/>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2" name="CuadroTexto 21"/>
          <p:cNvSpPr txBox="1"/>
          <p:nvPr/>
        </p:nvSpPr>
        <p:spPr>
          <a:xfrm rot="20587130">
            <a:off x="2795157" y="1718008"/>
            <a:ext cx="1986441"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Presentation</a:t>
            </a:r>
            <a:r>
              <a:rPr lang="es-ES" sz="1100" dirty="0">
                <a:latin typeface="Georgia"/>
                <a:cs typeface="Georgia"/>
              </a:rPr>
              <a:t> </a:t>
            </a:r>
            <a:r>
              <a:rPr lang="es-ES" sz="1100" dirty="0" err="1">
                <a:latin typeface="Georgia"/>
                <a:cs typeface="Georgia"/>
              </a:rPr>
              <a:t>of</a:t>
            </a:r>
            <a:r>
              <a:rPr lang="es-ES" sz="1100" dirty="0">
                <a:latin typeface="Georgia"/>
                <a:cs typeface="Georgia"/>
              </a:rPr>
              <a:t> </a:t>
            </a:r>
            <a:r>
              <a:rPr lang="es-ES" sz="1100" dirty="0" err="1">
                <a:latin typeface="Georgia"/>
                <a:cs typeface="Georgia"/>
              </a:rPr>
              <a:t>the</a:t>
            </a:r>
            <a:r>
              <a:rPr lang="es-ES" sz="1100" dirty="0">
                <a:latin typeface="Georgia"/>
                <a:cs typeface="Georgia"/>
              </a:rPr>
              <a:t> e-Mentor</a:t>
            </a:r>
          </a:p>
        </p:txBody>
      </p:sp>
      <p:sp>
        <p:nvSpPr>
          <p:cNvPr id="23" name="Elipse 22"/>
          <p:cNvSpPr/>
          <p:nvPr/>
        </p:nvSpPr>
        <p:spPr>
          <a:xfrm>
            <a:off x="3190856" y="2791543"/>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5" name="CuadroTexto 24"/>
          <p:cNvSpPr txBox="1"/>
          <p:nvPr/>
        </p:nvSpPr>
        <p:spPr>
          <a:xfrm rot="20587130">
            <a:off x="3060619" y="2337465"/>
            <a:ext cx="1478290"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Programme</a:t>
            </a:r>
            <a:r>
              <a:rPr lang="es-ES" sz="1100" dirty="0">
                <a:latin typeface="Georgia"/>
                <a:cs typeface="Georgia"/>
              </a:rPr>
              <a:t> </a:t>
            </a:r>
            <a:r>
              <a:rPr lang="es-ES" sz="1100" dirty="0" err="1">
                <a:latin typeface="Georgia"/>
                <a:cs typeface="Georgia"/>
              </a:rPr>
              <a:t>Analysis</a:t>
            </a:r>
            <a:endParaRPr lang="es-ES" sz="1100" dirty="0">
              <a:latin typeface="Georgia"/>
              <a:cs typeface="Georgia"/>
            </a:endParaRPr>
          </a:p>
        </p:txBody>
      </p:sp>
      <p:sp>
        <p:nvSpPr>
          <p:cNvPr id="34" name="CuadroTexto 33"/>
          <p:cNvSpPr txBox="1"/>
          <p:nvPr/>
        </p:nvSpPr>
        <p:spPr>
          <a:xfrm>
            <a:off x="9118644" y="3701814"/>
            <a:ext cx="1503938" cy="276999"/>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b="1" dirty="0">
                <a:latin typeface="Georgia"/>
                <a:cs typeface="Georgia"/>
              </a:rPr>
              <a:t>Project </a:t>
            </a:r>
            <a:r>
              <a:rPr lang="es-ES" sz="1200" b="1" dirty="0" err="1">
                <a:latin typeface="Georgia"/>
                <a:cs typeface="Georgia"/>
              </a:rPr>
              <a:t>initiative</a:t>
            </a:r>
            <a:endParaRPr lang="es-ES" sz="1200" b="1" dirty="0">
              <a:latin typeface="Georgia"/>
              <a:cs typeface="Georgia"/>
            </a:endParaRPr>
          </a:p>
        </p:txBody>
      </p:sp>
      <p:sp>
        <p:nvSpPr>
          <p:cNvPr id="35" name="Elipse 34"/>
          <p:cNvSpPr/>
          <p:nvPr/>
        </p:nvSpPr>
        <p:spPr>
          <a:xfrm>
            <a:off x="7642583" y="1747040"/>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6" name="Elipse 35"/>
          <p:cNvSpPr/>
          <p:nvPr/>
        </p:nvSpPr>
        <p:spPr>
          <a:xfrm>
            <a:off x="8010542" y="2397246"/>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7" name="Elipse 36"/>
          <p:cNvSpPr/>
          <p:nvPr/>
        </p:nvSpPr>
        <p:spPr>
          <a:xfrm>
            <a:off x="8618090" y="3512957"/>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8" name="Elipse 37"/>
          <p:cNvSpPr/>
          <p:nvPr/>
        </p:nvSpPr>
        <p:spPr>
          <a:xfrm>
            <a:off x="8301574" y="2996786"/>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9" name="CuadroTexto 38"/>
          <p:cNvSpPr txBox="1"/>
          <p:nvPr/>
        </p:nvSpPr>
        <p:spPr>
          <a:xfrm>
            <a:off x="7713220" y="1407047"/>
            <a:ext cx="1039067"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Joint</a:t>
            </a:r>
            <a:r>
              <a:rPr lang="es-ES" sz="1100" dirty="0">
                <a:latin typeface="Georgia"/>
                <a:cs typeface="Georgia"/>
              </a:rPr>
              <a:t> training</a:t>
            </a:r>
          </a:p>
          <a:p>
            <a:r>
              <a:rPr lang="es-ES" sz="1100" dirty="0">
                <a:latin typeface="Georgia"/>
                <a:cs typeface="Georgia"/>
              </a:rPr>
              <a:t> and </a:t>
            </a:r>
            <a:r>
              <a:rPr lang="es-ES" sz="1100" dirty="0" err="1">
                <a:latin typeface="Georgia"/>
                <a:cs typeface="Georgia"/>
              </a:rPr>
              <a:t>ongoing</a:t>
            </a:r>
            <a:endParaRPr lang="es-ES" sz="1100" dirty="0">
              <a:latin typeface="Georgia"/>
              <a:cs typeface="Georgia"/>
            </a:endParaRPr>
          </a:p>
        </p:txBody>
      </p:sp>
      <p:sp>
        <p:nvSpPr>
          <p:cNvPr id="40" name="CuadroTexto 39"/>
          <p:cNvSpPr txBox="1"/>
          <p:nvPr/>
        </p:nvSpPr>
        <p:spPr>
          <a:xfrm>
            <a:off x="8128774" y="2173911"/>
            <a:ext cx="148149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Collegial</a:t>
            </a:r>
            <a:r>
              <a:rPr lang="es-ES" sz="1100" dirty="0">
                <a:latin typeface="Georgia"/>
                <a:cs typeface="Georgia"/>
              </a:rPr>
              <a:t> </a:t>
            </a:r>
            <a:r>
              <a:rPr lang="es-ES" sz="1100" dirty="0" err="1">
                <a:latin typeface="Georgia"/>
                <a:cs typeface="Georgia"/>
              </a:rPr>
              <a:t>supervision</a:t>
            </a:r>
            <a:endParaRPr lang="es-ES" sz="1100" dirty="0">
              <a:latin typeface="Georgia"/>
              <a:cs typeface="Georgia"/>
            </a:endParaRPr>
          </a:p>
        </p:txBody>
      </p:sp>
      <p:sp>
        <p:nvSpPr>
          <p:cNvPr id="41" name="CuadroTexto 40"/>
          <p:cNvSpPr txBox="1"/>
          <p:nvPr/>
        </p:nvSpPr>
        <p:spPr>
          <a:xfrm>
            <a:off x="8379825" y="2654429"/>
            <a:ext cx="1309392"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Coordination</a:t>
            </a:r>
            <a:r>
              <a:rPr lang="es-ES" sz="1100" dirty="0">
                <a:latin typeface="Georgia"/>
                <a:cs typeface="Georgia"/>
              </a:rPr>
              <a:t> and</a:t>
            </a:r>
          </a:p>
          <a:p>
            <a:r>
              <a:rPr lang="es-ES" sz="1100" dirty="0">
                <a:latin typeface="Georgia"/>
                <a:cs typeface="Georgia"/>
              </a:rPr>
              <a:t> </a:t>
            </a:r>
            <a:r>
              <a:rPr lang="es-ES" sz="1100" dirty="0" err="1">
                <a:latin typeface="Georgia"/>
                <a:cs typeface="Georgia"/>
              </a:rPr>
              <a:t>teamwork</a:t>
            </a:r>
            <a:endParaRPr lang="es-ES" sz="1100" dirty="0">
              <a:latin typeface="Georgia"/>
              <a:cs typeface="Georgia"/>
            </a:endParaRPr>
          </a:p>
        </p:txBody>
      </p:sp>
      <p:sp>
        <p:nvSpPr>
          <p:cNvPr id="42" name="Elipse 41"/>
          <p:cNvSpPr/>
          <p:nvPr/>
        </p:nvSpPr>
        <p:spPr>
          <a:xfrm>
            <a:off x="6868793" y="1638999"/>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44" name="CuadroTexto 43"/>
          <p:cNvSpPr txBox="1"/>
          <p:nvPr/>
        </p:nvSpPr>
        <p:spPr>
          <a:xfrm>
            <a:off x="4634194" y="1215091"/>
            <a:ext cx="2583391"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s-ES" sz="1100" b="1" dirty="0" err="1">
                <a:latin typeface="Georgia"/>
                <a:cs typeface="Georgia"/>
              </a:rPr>
              <a:t>Relevant</a:t>
            </a:r>
            <a:r>
              <a:rPr lang="es-ES" sz="1100" b="1" dirty="0">
                <a:latin typeface="Georgia"/>
                <a:cs typeface="Georgia"/>
              </a:rPr>
              <a:t> </a:t>
            </a:r>
            <a:r>
              <a:rPr lang="es-ES" sz="1100" b="1" dirty="0" err="1">
                <a:latin typeface="Georgia"/>
                <a:cs typeface="Georgia"/>
              </a:rPr>
              <a:t>aspects</a:t>
            </a:r>
            <a:r>
              <a:rPr lang="es-ES" sz="1100" b="1" dirty="0">
                <a:latin typeface="Georgia"/>
                <a:cs typeface="Georgia"/>
              </a:rPr>
              <a:t> and </a:t>
            </a:r>
            <a:r>
              <a:rPr lang="es-ES" sz="1100" b="1" dirty="0" err="1">
                <a:latin typeface="Georgia"/>
                <a:cs typeface="Georgia"/>
              </a:rPr>
              <a:t>subject</a:t>
            </a:r>
            <a:r>
              <a:rPr lang="es-ES" sz="1100" b="1" dirty="0">
                <a:latin typeface="Georgia"/>
                <a:cs typeface="Georgia"/>
              </a:rPr>
              <a:t> </a:t>
            </a:r>
            <a:r>
              <a:rPr lang="es-ES" sz="1100" b="1" dirty="0" err="1">
                <a:latin typeface="Georgia"/>
                <a:cs typeface="Georgia"/>
              </a:rPr>
              <a:t>of</a:t>
            </a:r>
            <a:r>
              <a:rPr lang="es-ES" sz="1100" b="1" dirty="0">
                <a:latin typeface="Georgia"/>
                <a:cs typeface="Georgia"/>
              </a:rPr>
              <a:t> </a:t>
            </a:r>
            <a:r>
              <a:rPr lang="es-ES" sz="1100" b="1" dirty="0" err="1">
                <a:latin typeface="Georgia"/>
                <a:cs typeface="Georgia"/>
              </a:rPr>
              <a:t>the</a:t>
            </a:r>
            <a:r>
              <a:rPr lang="es-ES" sz="1100" b="1" dirty="0">
                <a:latin typeface="Georgia"/>
                <a:cs typeface="Georgia"/>
              </a:rPr>
              <a:t> </a:t>
            </a:r>
            <a:r>
              <a:rPr lang="es-ES" sz="1100" b="1" dirty="0" err="1">
                <a:latin typeface="Georgia"/>
                <a:cs typeface="Georgia"/>
              </a:rPr>
              <a:t>problem</a:t>
            </a:r>
            <a:r>
              <a:rPr lang="es-ES" sz="1100" b="1" dirty="0">
                <a:latin typeface="Georgia"/>
                <a:cs typeface="Georgia"/>
              </a:rPr>
              <a:t> </a:t>
            </a:r>
          </a:p>
        </p:txBody>
      </p:sp>
      <p:sp>
        <p:nvSpPr>
          <p:cNvPr id="46" name="CuadroTexto 45"/>
          <p:cNvSpPr txBox="1"/>
          <p:nvPr/>
        </p:nvSpPr>
        <p:spPr>
          <a:xfrm>
            <a:off x="8756556" y="3270247"/>
            <a:ext cx="1104790"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Social </a:t>
            </a:r>
            <a:r>
              <a:rPr lang="es-ES" sz="1100" dirty="0" err="1">
                <a:latin typeface="Georgia"/>
                <a:cs typeface="Georgia"/>
              </a:rPr>
              <a:t>bonding</a:t>
            </a:r>
            <a:endParaRPr lang="es-ES" sz="1100" dirty="0">
              <a:latin typeface="Georgia"/>
              <a:cs typeface="Georgia"/>
            </a:endParaRPr>
          </a:p>
        </p:txBody>
      </p:sp>
      <p:sp>
        <p:nvSpPr>
          <p:cNvPr id="52" name="Forma libre 51"/>
          <p:cNvSpPr/>
          <p:nvPr/>
        </p:nvSpPr>
        <p:spPr>
          <a:xfrm>
            <a:off x="4654321" y="602901"/>
            <a:ext cx="5556479" cy="4605138"/>
          </a:xfrm>
          <a:custGeom>
            <a:avLst/>
            <a:gdLst>
              <a:gd name="connsiteX0" fmla="*/ 25658 w 5080356"/>
              <a:gd name="connsiteY0" fmla="*/ 0 h 4515344"/>
              <a:gd name="connsiteX1" fmla="*/ 0 w 5080356"/>
              <a:gd name="connsiteY1" fmla="*/ 2629675 h 4515344"/>
              <a:gd name="connsiteX2" fmla="*/ 3040516 w 5080356"/>
              <a:gd name="connsiteY2" fmla="*/ 3630234 h 4515344"/>
              <a:gd name="connsiteX3" fmla="*/ 3823096 w 5080356"/>
              <a:gd name="connsiteY3" fmla="*/ 3643062 h 4515344"/>
              <a:gd name="connsiteX4" fmla="*/ 4297776 w 5080356"/>
              <a:gd name="connsiteY4" fmla="*/ 4515344 h 4515344"/>
              <a:gd name="connsiteX5" fmla="*/ 5080356 w 5080356"/>
              <a:gd name="connsiteY5" fmla="*/ 4515344 h 4515344"/>
              <a:gd name="connsiteX6" fmla="*/ 5080356 w 5080356"/>
              <a:gd name="connsiteY6" fmla="*/ 4515344 h 45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356" h="4515344">
                <a:moveTo>
                  <a:pt x="25658" y="0"/>
                </a:moveTo>
                <a:lnTo>
                  <a:pt x="0" y="2629675"/>
                </a:lnTo>
                <a:lnTo>
                  <a:pt x="3040516" y="3630234"/>
                </a:lnTo>
                <a:lnTo>
                  <a:pt x="3823096" y="3643062"/>
                </a:lnTo>
                <a:lnTo>
                  <a:pt x="4297776" y="4515344"/>
                </a:lnTo>
                <a:lnTo>
                  <a:pt x="5080356" y="4515344"/>
                </a:lnTo>
                <a:lnTo>
                  <a:pt x="5080356" y="4515344"/>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S"/>
          </a:p>
        </p:txBody>
      </p:sp>
      <p:sp>
        <p:nvSpPr>
          <p:cNvPr id="53" name="CuadroTexto 52"/>
          <p:cNvSpPr txBox="1"/>
          <p:nvPr/>
        </p:nvSpPr>
        <p:spPr>
          <a:xfrm>
            <a:off x="4368624" y="282506"/>
            <a:ext cx="1055097"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400" dirty="0">
                <a:latin typeface="Georgia"/>
                <a:cs typeface="Georgia"/>
              </a:rPr>
              <a:t>2021-2022</a:t>
            </a:r>
          </a:p>
        </p:txBody>
      </p:sp>
      <p:sp>
        <p:nvSpPr>
          <p:cNvPr id="54" name="Elipse 53"/>
          <p:cNvSpPr/>
          <p:nvPr/>
        </p:nvSpPr>
        <p:spPr>
          <a:xfrm>
            <a:off x="4582624" y="1146597"/>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55" name="CuadroTexto 54"/>
          <p:cNvSpPr txBox="1"/>
          <p:nvPr/>
        </p:nvSpPr>
        <p:spPr>
          <a:xfrm rot="20587130">
            <a:off x="4813843" y="1014789"/>
            <a:ext cx="558404"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Fase I</a:t>
            </a:r>
          </a:p>
        </p:txBody>
      </p:sp>
      <p:sp>
        <p:nvSpPr>
          <p:cNvPr id="56" name="Elipse 55"/>
          <p:cNvSpPr/>
          <p:nvPr/>
        </p:nvSpPr>
        <p:spPr>
          <a:xfrm>
            <a:off x="4551688" y="1968669"/>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57" name="CuadroTexto 56"/>
          <p:cNvSpPr txBox="1"/>
          <p:nvPr/>
        </p:nvSpPr>
        <p:spPr>
          <a:xfrm rot="20587130">
            <a:off x="4728923" y="1747753"/>
            <a:ext cx="117211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Documentation</a:t>
            </a:r>
            <a:endParaRPr lang="es-ES" sz="1100" dirty="0">
              <a:latin typeface="Georgia"/>
              <a:cs typeface="Georgia"/>
            </a:endParaRPr>
          </a:p>
        </p:txBody>
      </p:sp>
      <p:sp>
        <p:nvSpPr>
          <p:cNvPr id="58" name="Elipse 57"/>
          <p:cNvSpPr/>
          <p:nvPr/>
        </p:nvSpPr>
        <p:spPr>
          <a:xfrm>
            <a:off x="4551688" y="2791543"/>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59" name="CuadroTexto 58"/>
          <p:cNvSpPr txBox="1"/>
          <p:nvPr/>
        </p:nvSpPr>
        <p:spPr>
          <a:xfrm>
            <a:off x="4716192" y="2750182"/>
            <a:ext cx="158889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err="1">
                <a:latin typeface="Georgia"/>
                <a:cs typeface="Georgia"/>
              </a:rPr>
              <a:t>Problem</a:t>
            </a:r>
            <a:r>
              <a:rPr lang="es-ES" sz="1100" b="1" dirty="0">
                <a:latin typeface="Georgia"/>
                <a:cs typeface="Georgia"/>
              </a:rPr>
              <a:t> </a:t>
            </a:r>
            <a:r>
              <a:rPr lang="es-ES" sz="1100" b="1" dirty="0" err="1">
                <a:latin typeface="Georgia"/>
                <a:cs typeface="Georgia"/>
              </a:rPr>
              <a:t>Statement</a:t>
            </a:r>
            <a:endParaRPr lang="es-ES" sz="1100" b="1" dirty="0">
              <a:latin typeface="Georgia"/>
              <a:cs typeface="Georgia"/>
            </a:endParaRPr>
          </a:p>
        </p:txBody>
      </p:sp>
      <p:sp>
        <p:nvSpPr>
          <p:cNvPr id="60" name="Elipse 59"/>
          <p:cNvSpPr/>
          <p:nvPr/>
        </p:nvSpPr>
        <p:spPr>
          <a:xfrm>
            <a:off x="4881736" y="3279530"/>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61" name="Elipse 60"/>
          <p:cNvSpPr/>
          <p:nvPr/>
        </p:nvSpPr>
        <p:spPr>
          <a:xfrm>
            <a:off x="5562676" y="3478646"/>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64" name="Elipse 63"/>
          <p:cNvSpPr/>
          <p:nvPr/>
        </p:nvSpPr>
        <p:spPr>
          <a:xfrm>
            <a:off x="7238038" y="3998710"/>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66" name="CuadroTexto 65"/>
          <p:cNvSpPr txBox="1"/>
          <p:nvPr/>
        </p:nvSpPr>
        <p:spPr>
          <a:xfrm>
            <a:off x="5050678" y="3103356"/>
            <a:ext cx="58541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Origin</a:t>
            </a:r>
            <a:endParaRPr lang="es-ES" sz="1100" dirty="0">
              <a:latin typeface="Georgia"/>
              <a:cs typeface="Georgia"/>
            </a:endParaRPr>
          </a:p>
        </p:txBody>
      </p:sp>
      <p:sp>
        <p:nvSpPr>
          <p:cNvPr id="67" name="CuadroTexto 66"/>
          <p:cNvSpPr txBox="1"/>
          <p:nvPr/>
        </p:nvSpPr>
        <p:spPr>
          <a:xfrm>
            <a:off x="5528692" y="3217035"/>
            <a:ext cx="513282"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Need</a:t>
            </a:r>
            <a:endParaRPr lang="es-ES" sz="1100" dirty="0">
              <a:latin typeface="Georgia"/>
              <a:cs typeface="Georgia"/>
            </a:endParaRPr>
          </a:p>
        </p:txBody>
      </p:sp>
      <p:sp>
        <p:nvSpPr>
          <p:cNvPr id="72" name="Elipse 71"/>
          <p:cNvSpPr/>
          <p:nvPr/>
        </p:nvSpPr>
        <p:spPr>
          <a:xfrm>
            <a:off x="8174559" y="4202622"/>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73" name="CuadroTexto 72"/>
          <p:cNvSpPr txBox="1"/>
          <p:nvPr/>
        </p:nvSpPr>
        <p:spPr>
          <a:xfrm>
            <a:off x="7930690" y="3944539"/>
            <a:ext cx="82586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Literature</a:t>
            </a:r>
            <a:endParaRPr lang="es-ES" sz="1100" dirty="0">
              <a:latin typeface="Georgia"/>
              <a:cs typeface="Georgia"/>
            </a:endParaRPr>
          </a:p>
        </p:txBody>
      </p:sp>
      <p:sp>
        <p:nvSpPr>
          <p:cNvPr id="74" name="Elipse 73"/>
          <p:cNvSpPr/>
          <p:nvPr/>
        </p:nvSpPr>
        <p:spPr>
          <a:xfrm>
            <a:off x="8913377" y="4551211"/>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75" name="CuadroTexto 74"/>
          <p:cNvSpPr txBox="1"/>
          <p:nvPr/>
        </p:nvSpPr>
        <p:spPr>
          <a:xfrm>
            <a:off x="9124197" y="4484592"/>
            <a:ext cx="63991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err="1">
                <a:latin typeface="Georgia"/>
                <a:cs typeface="Georgia"/>
              </a:rPr>
              <a:t>Model</a:t>
            </a:r>
            <a:endParaRPr lang="es-ES" sz="1100" b="1" dirty="0">
              <a:latin typeface="Georgia"/>
              <a:cs typeface="Georgia"/>
            </a:endParaRPr>
          </a:p>
        </p:txBody>
      </p:sp>
      <p:sp>
        <p:nvSpPr>
          <p:cNvPr id="77" name="CuadroTexto 76"/>
          <p:cNvSpPr txBox="1"/>
          <p:nvPr/>
        </p:nvSpPr>
        <p:spPr>
          <a:xfrm>
            <a:off x="9118643" y="5069540"/>
            <a:ext cx="1497526" cy="276999"/>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b="1" dirty="0">
                <a:latin typeface="Georgia"/>
                <a:cs typeface="Georgia"/>
              </a:rPr>
              <a:t>Project </a:t>
            </a:r>
            <a:r>
              <a:rPr lang="es-ES" sz="1200" b="1" dirty="0" err="1">
                <a:latin typeface="Georgia"/>
                <a:cs typeface="Georgia"/>
              </a:rPr>
              <a:t>planning</a:t>
            </a:r>
            <a:endParaRPr lang="es-ES" sz="1200" b="1" dirty="0">
              <a:latin typeface="Georgia"/>
              <a:cs typeface="Georgia"/>
            </a:endParaRPr>
          </a:p>
        </p:txBody>
      </p:sp>
      <p:sp>
        <p:nvSpPr>
          <p:cNvPr id="80" name="Forma libre 79"/>
          <p:cNvSpPr/>
          <p:nvPr/>
        </p:nvSpPr>
        <p:spPr>
          <a:xfrm>
            <a:off x="2742772" y="782489"/>
            <a:ext cx="4746798" cy="3720028"/>
          </a:xfrm>
          <a:custGeom>
            <a:avLst/>
            <a:gdLst>
              <a:gd name="connsiteX0" fmla="*/ 1950036 w 4746798"/>
              <a:gd name="connsiteY0" fmla="*/ 12827 h 3720028"/>
              <a:gd name="connsiteX1" fmla="*/ 4746798 w 4746798"/>
              <a:gd name="connsiteY1" fmla="*/ 0 h 3720028"/>
              <a:gd name="connsiteX2" fmla="*/ 4746798 w 4746798"/>
              <a:gd name="connsiteY2" fmla="*/ 2642502 h 3720028"/>
              <a:gd name="connsiteX3" fmla="*/ 2937883 w 4746798"/>
              <a:gd name="connsiteY3" fmla="*/ 3720028 h 3720028"/>
              <a:gd name="connsiteX4" fmla="*/ 0 w 4746798"/>
              <a:gd name="connsiteY4" fmla="*/ 3681545 h 3720028"/>
              <a:gd name="connsiteX5" fmla="*/ 0 w 4746798"/>
              <a:gd name="connsiteY5" fmla="*/ 3681545 h 37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6798" h="3720028">
                <a:moveTo>
                  <a:pt x="1950036" y="12827"/>
                </a:moveTo>
                <a:lnTo>
                  <a:pt x="4746798" y="0"/>
                </a:lnTo>
                <a:lnTo>
                  <a:pt x="4746798" y="2642502"/>
                </a:lnTo>
                <a:lnTo>
                  <a:pt x="2937883" y="3720028"/>
                </a:lnTo>
                <a:lnTo>
                  <a:pt x="0" y="3681545"/>
                </a:lnTo>
                <a:lnTo>
                  <a:pt x="0" y="3681545"/>
                </a:lnTo>
              </a:path>
            </a:pathLst>
          </a:cu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S"/>
          </a:p>
        </p:txBody>
      </p:sp>
      <p:sp>
        <p:nvSpPr>
          <p:cNvPr id="81" name="Elipse 80"/>
          <p:cNvSpPr/>
          <p:nvPr/>
        </p:nvSpPr>
        <p:spPr>
          <a:xfrm>
            <a:off x="6581781" y="3785550"/>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82" name="CuadroTexto 81"/>
          <p:cNvSpPr txBox="1"/>
          <p:nvPr/>
        </p:nvSpPr>
        <p:spPr>
          <a:xfrm>
            <a:off x="6787047" y="3735239"/>
            <a:ext cx="77777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Problems</a:t>
            </a:r>
            <a:endParaRPr lang="es-ES" sz="1100" dirty="0">
              <a:latin typeface="Georgia"/>
              <a:cs typeface="Georgia"/>
            </a:endParaRPr>
          </a:p>
        </p:txBody>
      </p:sp>
      <p:sp>
        <p:nvSpPr>
          <p:cNvPr id="83" name="Elipse 82"/>
          <p:cNvSpPr/>
          <p:nvPr/>
        </p:nvSpPr>
        <p:spPr>
          <a:xfrm>
            <a:off x="5885318" y="696829"/>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84" name="CuadroTexto 83"/>
          <p:cNvSpPr txBox="1"/>
          <p:nvPr/>
        </p:nvSpPr>
        <p:spPr>
          <a:xfrm>
            <a:off x="5682483" y="391679"/>
            <a:ext cx="61336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Fase II</a:t>
            </a:r>
          </a:p>
        </p:txBody>
      </p:sp>
      <p:sp>
        <p:nvSpPr>
          <p:cNvPr id="85" name="Elipse 84"/>
          <p:cNvSpPr/>
          <p:nvPr/>
        </p:nvSpPr>
        <p:spPr>
          <a:xfrm>
            <a:off x="7367512" y="679868"/>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89" name="Elipse 88"/>
          <p:cNvSpPr/>
          <p:nvPr/>
        </p:nvSpPr>
        <p:spPr>
          <a:xfrm>
            <a:off x="5987951" y="4146214"/>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90" name="Elipse 89"/>
          <p:cNvSpPr/>
          <p:nvPr/>
        </p:nvSpPr>
        <p:spPr>
          <a:xfrm>
            <a:off x="4258173" y="4381971"/>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91" name="Elipse 90"/>
          <p:cNvSpPr/>
          <p:nvPr/>
        </p:nvSpPr>
        <p:spPr>
          <a:xfrm>
            <a:off x="5229295" y="4407865"/>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03" name="CuadroTexto 102"/>
          <p:cNvSpPr txBox="1"/>
          <p:nvPr/>
        </p:nvSpPr>
        <p:spPr>
          <a:xfrm rot="1639449">
            <a:off x="3589719" y="3833454"/>
            <a:ext cx="1760618"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Inter-</a:t>
            </a:r>
            <a:r>
              <a:rPr lang="es-ES" sz="1100" dirty="0" err="1">
                <a:latin typeface="Georgia"/>
                <a:cs typeface="Georgia"/>
              </a:rPr>
              <a:t>stage</a:t>
            </a:r>
            <a:r>
              <a:rPr lang="es-ES" sz="1100" dirty="0">
                <a:latin typeface="Georgia"/>
                <a:cs typeface="Georgia"/>
              </a:rPr>
              <a:t> </a:t>
            </a:r>
            <a:r>
              <a:rPr lang="es-ES" sz="1100" dirty="0" err="1">
                <a:latin typeface="Georgia"/>
                <a:cs typeface="Georgia"/>
              </a:rPr>
              <a:t>coordination</a:t>
            </a:r>
            <a:endParaRPr lang="es-ES" sz="1100" dirty="0">
              <a:latin typeface="Georgia"/>
              <a:cs typeface="Georgia"/>
            </a:endParaRPr>
          </a:p>
        </p:txBody>
      </p:sp>
      <p:sp>
        <p:nvSpPr>
          <p:cNvPr id="104" name="CuadroTexto 103"/>
          <p:cNvSpPr txBox="1"/>
          <p:nvPr/>
        </p:nvSpPr>
        <p:spPr>
          <a:xfrm rot="1639449">
            <a:off x="4358261" y="3629265"/>
            <a:ext cx="1616148"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Methodological</a:t>
            </a:r>
            <a:r>
              <a:rPr lang="es-ES" sz="1100" dirty="0">
                <a:latin typeface="Georgia"/>
                <a:cs typeface="Georgia"/>
              </a:rPr>
              <a:t> </a:t>
            </a:r>
            <a:r>
              <a:rPr lang="es-ES" sz="1100" dirty="0" err="1">
                <a:latin typeface="Georgia"/>
                <a:cs typeface="Georgia"/>
              </a:rPr>
              <a:t>update</a:t>
            </a:r>
            <a:endParaRPr lang="es-ES" sz="1100" dirty="0">
              <a:latin typeface="Georgia"/>
              <a:cs typeface="Georgia"/>
            </a:endParaRPr>
          </a:p>
        </p:txBody>
      </p:sp>
      <p:sp>
        <p:nvSpPr>
          <p:cNvPr id="105" name="CuadroTexto 104"/>
          <p:cNvSpPr txBox="1"/>
          <p:nvPr/>
        </p:nvSpPr>
        <p:spPr>
          <a:xfrm rot="1639449">
            <a:off x="2519270" y="3842530"/>
            <a:ext cx="189465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Support</a:t>
            </a:r>
            <a:r>
              <a:rPr lang="es-ES" sz="1100" dirty="0">
                <a:latin typeface="Georgia"/>
                <a:cs typeface="Georgia"/>
              </a:rPr>
              <a:t> </a:t>
            </a:r>
            <a:r>
              <a:rPr lang="es-ES" sz="1100" dirty="0" err="1">
                <a:latin typeface="Georgia"/>
                <a:cs typeface="Georgia"/>
              </a:rPr>
              <a:t>measures</a:t>
            </a:r>
            <a:r>
              <a:rPr lang="es-ES" sz="1100" dirty="0">
                <a:latin typeface="Georgia"/>
                <a:cs typeface="Georgia"/>
              </a:rPr>
              <a:t> in CCBB</a:t>
            </a:r>
          </a:p>
        </p:txBody>
      </p:sp>
      <p:sp>
        <p:nvSpPr>
          <p:cNvPr id="107" name="Elipse 106"/>
          <p:cNvSpPr/>
          <p:nvPr/>
        </p:nvSpPr>
        <p:spPr>
          <a:xfrm>
            <a:off x="3190856" y="4381971"/>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09" name="Forma libre 108"/>
          <p:cNvSpPr/>
          <p:nvPr/>
        </p:nvSpPr>
        <p:spPr>
          <a:xfrm>
            <a:off x="2742772" y="4502517"/>
            <a:ext cx="1295748" cy="1513666"/>
          </a:xfrm>
          <a:custGeom>
            <a:avLst/>
            <a:gdLst>
              <a:gd name="connsiteX0" fmla="*/ 12829 w 1295748"/>
              <a:gd name="connsiteY0" fmla="*/ 0 h 1513666"/>
              <a:gd name="connsiteX1" fmla="*/ 0 w 1295748"/>
              <a:gd name="connsiteY1" fmla="*/ 1488011 h 1513666"/>
              <a:gd name="connsiteX2" fmla="*/ 1295748 w 1295748"/>
              <a:gd name="connsiteY2" fmla="*/ 1513666 h 1513666"/>
            </a:gdLst>
            <a:ahLst/>
            <a:cxnLst>
              <a:cxn ang="0">
                <a:pos x="connsiteX0" y="connsiteY0"/>
              </a:cxn>
              <a:cxn ang="0">
                <a:pos x="connsiteX1" y="connsiteY1"/>
              </a:cxn>
              <a:cxn ang="0">
                <a:pos x="connsiteX2" y="connsiteY2"/>
              </a:cxn>
            </a:cxnLst>
            <a:rect l="l" t="t" r="r" b="b"/>
            <a:pathLst>
              <a:path w="1295748" h="1513666">
                <a:moveTo>
                  <a:pt x="12829" y="0"/>
                </a:moveTo>
                <a:lnTo>
                  <a:pt x="0" y="1488011"/>
                </a:lnTo>
                <a:lnTo>
                  <a:pt x="1295748" y="1513666"/>
                </a:lnTo>
              </a:path>
            </a:pathLst>
          </a:cu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11" name="Elipse 110"/>
          <p:cNvSpPr/>
          <p:nvPr/>
        </p:nvSpPr>
        <p:spPr>
          <a:xfrm>
            <a:off x="2626566" y="4861680"/>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13" name="CuadroTexto 112"/>
          <p:cNvSpPr txBox="1"/>
          <p:nvPr/>
        </p:nvSpPr>
        <p:spPr>
          <a:xfrm rot="20350605">
            <a:off x="7428308" y="190464"/>
            <a:ext cx="839086"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a:latin typeface="Georgia"/>
                <a:cs typeface="Georgia"/>
              </a:rPr>
              <a:t>Estudio </a:t>
            </a:r>
          </a:p>
          <a:p>
            <a:r>
              <a:rPr lang="es-ES" sz="1100" b="1" dirty="0">
                <a:latin typeface="Georgia"/>
                <a:cs typeface="Georgia"/>
              </a:rPr>
              <a:t>empírico</a:t>
            </a:r>
          </a:p>
        </p:txBody>
      </p:sp>
      <p:sp>
        <p:nvSpPr>
          <p:cNvPr id="118" name="CuadroTexto 117"/>
          <p:cNvSpPr txBox="1"/>
          <p:nvPr/>
        </p:nvSpPr>
        <p:spPr>
          <a:xfrm rot="1614616">
            <a:off x="2500300" y="4000806"/>
            <a:ext cx="867545"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Population</a:t>
            </a:r>
            <a:endParaRPr lang="es-ES" sz="1100" dirty="0">
              <a:latin typeface="Georgia"/>
              <a:cs typeface="Georgia"/>
            </a:endParaRPr>
          </a:p>
        </p:txBody>
      </p:sp>
      <p:sp>
        <p:nvSpPr>
          <p:cNvPr id="119" name="CuadroTexto 118"/>
          <p:cNvSpPr txBox="1"/>
          <p:nvPr/>
        </p:nvSpPr>
        <p:spPr>
          <a:xfrm>
            <a:off x="2859499" y="4742848"/>
            <a:ext cx="1579278"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Research</a:t>
            </a:r>
            <a:r>
              <a:rPr lang="es-ES" sz="1100" dirty="0">
                <a:latin typeface="Georgia"/>
                <a:cs typeface="Georgia"/>
              </a:rPr>
              <a:t> </a:t>
            </a:r>
            <a:r>
              <a:rPr lang="es-ES" sz="1100" dirty="0" err="1">
                <a:latin typeface="Georgia"/>
                <a:cs typeface="Georgia"/>
              </a:rPr>
              <a:t>assumptions</a:t>
            </a:r>
            <a:endParaRPr lang="es-ES" sz="1100" dirty="0">
              <a:latin typeface="Georgia"/>
              <a:cs typeface="Georgia"/>
            </a:endParaRPr>
          </a:p>
          <a:p>
            <a:r>
              <a:rPr lang="es-ES" sz="1100" dirty="0" err="1">
                <a:latin typeface="Georgia"/>
                <a:cs typeface="Georgia"/>
              </a:rPr>
              <a:t>research</a:t>
            </a:r>
            <a:endParaRPr lang="es-ES" sz="1100" dirty="0">
              <a:latin typeface="Georgia"/>
              <a:cs typeface="Georgia"/>
            </a:endParaRPr>
          </a:p>
        </p:txBody>
      </p:sp>
      <p:sp>
        <p:nvSpPr>
          <p:cNvPr id="121" name="CuadroTexto 120"/>
          <p:cNvSpPr txBox="1"/>
          <p:nvPr/>
        </p:nvSpPr>
        <p:spPr>
          <a:xfrm>
            <a:off x="9595497" y="625553"/>
            <a:ext cx="1079142"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1400" dirty="0">
                <a:latin typeface="Georgia"/>
                <a:cs typeface="Georgia"/>
              </a:rPr>
              <a:t>2022-2024</a:t>
            </a:r>
          </a:p>
        </p:txBody>
      </p:sp>
      <p:sp>
        <p:nvSpPr>
          <p:cNvPr id="125" name="Forma libre 124"/>
          <p:cNvSpPr/>
          <p:nvPr/>
        </p:nvSpPr>
        <p:spPr>
          <a:xfrm>
            <a:off x="7938592" y="910766"/>
            <a:ext cx="2309253" cy="1128837"/>
          </a:xfrm>
          <a:custGeom>
            <a:avLst/>
            <a:gdLst>
              <a:gd name="connsiteX0" fmla="*/ 0 w 2309253"/>
              <a:gd name="connsiteY0" fmla="*/ 1128837 h 1128837"/>
              <a:gd name="connsiteX1" fmla="*/ 2309253 w 2309253"/>
              <a:gd name="connsiteY1" fmla="*/ 1128837 h 1128837"/>
              <a:gd name="connsiteX2" fmla="*/ 2296424 w 2309253"/>
              <a:gd name="connsiteY2" fmla="*/ 0 h 1128837"/>
            </a:gdLst>
            <a:ahLst/>
            <a:cxnLst>
              <a:cxn ang="0">
                <a:pos x="connsiteX0" y="connsiteY0"/>
              </a:cxn>
              <a:cxn ang="0">
                <a:pos x="connsiteX1" y="connsiteY1"/>
              </a:cxn>
              <a:cxn ang="0">
                <a:pos x="connsiteX2" y="connsiteY2"/>
              </a:cxn>
            </a:cxnLst>
            <a:rect l="l" t="t" r="r" b="b"/>
            <a:pathLst>
              <a:path w="2309253" h="1128837">
                <a:moveTo>
                  <a:pt x="0" y="1128837"/>
                </a:moveTo>
                <a:lnTo>
                  <a:pt x="2309253" y="1128837"/>
                </a:lnTo>
                <a:lnTo>
                  <a:pt x="2296424" y="0"/>
                </a:lnTo>
              </a:path>
            </a:pathLst>
          </a:cu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S"/>
          </a:p>
        </p:txBody>
      </p:sp>
      <p:sp>
        <p:nvSpPr>
          <p:cNvPr id="130" name="Elipse 129"/>
          <p:cNvSpPr/>
          <p:nvPr/>
        </p:nvSpPr>
        <p:spPr>
          <a:xfrm>
            <a:off x="2640139" y="5572336"/>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31" name="CuadroTexto 130"/>
          <p:cNvSpPr txBox="1"/>
          <p:nvPr/>
        </p:nvSpPr>
        <p:spPr>
          <a:xfrm>
            <a:off x="2809503" y="5346538"/>
            <a:ext cx="93326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err="1">
                <a:latin typeface="Georgia"/>
                <a:cs typeface="Georgia"/>
              </a:rPr>
              <a:t>Objectives</a:t>
            </a:r>
            <a:endParaRPr lang="es-ES" sz="1100" b="1" dirty="0">
              <a:latin typeface="Georgia"/>
              <a:cs typeface="Georgia"/>
            </a:endParaRPr>
          </a:p>
        </p:txBody>
      </p:sp>
      <p:sp>
        <p:nvSpPr>
          <p:cNvPr id="132" name="Elipse 131"/>
          <p:cNvSpPr/>
          <p:nvPr/>
        </p:nvSpPr>
        <p:spPr>
          <a:xfrm>
            <a:off x="6004495" y="3635760"/>
            <a:ext cx="205267" cy="20524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33" name="Elipse 132"/>
          <p:cNvSpPr/>
          <p:nvPr/>
        </p:nvSpPr>
        <p:spPr>
          <a:xfrm>
            <a:off x="7386937" y="2468271"/>
            <a:ext cx="205267" cy="2052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134" name="CuadroTexto 133"/>
          <p:cNvSpPr txBox="1"/>
          <p:nvPr/>
        </p:nvSpPr>
        <p:spPr>
          <a:xfrm>
            <a:off x="6107129" y="3422278"/>
            <a:ext cx="91242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Importance</a:t>
            </a:r>
            <a:endParaRPr lang="es-ES" sz="1100" dirty="0">
              <a:latin typeface="Georgia"/>
              <a:cs typeface="Georgia"/>
            </a:endParaRPr>
          </a:p>
        </p:txBody>
      </p:sp>
      <p:sp>
        <p:nvSpPr>
          <p:cNvPr id="135" name="CuadroTexto 134"/>
          <p:cNvSpPr txBox="1"/>
          <p:nvPr/>
        </p:nvSpPr>
        <p:spPr>
          <a:xfrm>
            <a:off x="6254836" y="2388596"/>
            <a:ext cx="1124289" cy="6001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s-ES" sz="1100" dirty="0" err="1">
                <a:latin typeface="Georgia"/>
                <a:cs typeface="Georgia"/>
              </a:rPr>
              <a:t>Quantitative</a:t>
            </a:r>
            <a:r>
              <a:rPr lang="es-ES" sz="1100" dirty="0">
                <a:latin typeface="Georgia"/>
                <a:cs typeface="Georgia"/>
              </a:rPr>
              <a:t> and </a:t>
            </a:r>
            <a:r>
              <a:rPr lang="es-ES" sz="1100" dirty="0" err="1">
                <a:latin typeface="Georgia"/>
                <a:cs typeface="Georgia"/>
              </a:rPr>
              <a:t>Qualitative</a:t>
            </a:r>
            <a:endParaRPr lang="es-ES" sz="1100" dirty="0">
              <a:latin typeface="Georgia"/>
              <a:cs typeface="Georgia"/>
            </a:endParaRPr>
          </a:p>
        </p:txBody>
      </p:sp>
      <p:sp>
        <p:nvSpPr>
          <p:cNvPr id="136" name="Elipse 135"/>
          <p:cNvSpPr/>
          <p:nvPr/>
        </p:nvSpPr>
        <p:spPr>
          <a:xfrm>
            <a:off x="10148976" y="1351840"/>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38" name="Elipse 137"/>
          <p:cNvSpPr/>
          <p:nvPr/>
        </p:nvSpPr>
        <p:spPr>
          <a:xfrm>
            <a:off x="9118644" y="1968669"/>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39" name="CuadroTexto 138"/>
          <p:cNvSpPr txBox="1"/>
          <p:nvPr/>
        </p:nvSpPr>
        <p:spPr>
          <a:xfrm>
            <a:off x="9480641" y="1336063"/>
            <a:ext cx="668334"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Fase III</a:t>
            </a:r>
          </a:p>
        </p:txBody>
      </p:sp>
      <p:sp>
        <p:nvSpPr>
          <p:cNvPr id="140" name="CuadroTexto 139"/>
          <p:cNvSpPr txBox="1"/>
          <p:nvPr/>
        </p:nvSpPr>
        <p:spPr>
          <a:xfrm>
            <a:off x="8892325" y="1711077"/>
            <a:ext cx="721672"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err="1">
                <a:latin typeface="Georgia"/>
                <a:cs typeface="Georgia"/>
              </a:rPr>
              <a:t>Results</a:t>
            </a:r>
            <a:endParaRPr lang="es-ES" sz="1100" b="1" dirty="0">
              <a:latin typeface="Georgia"/>
              <a:cs typeface="Georgia"/>
            </a:endParaRPr>
          </a:p>
        </p:txBody>
      </p:sp>
      <p:sp>
        <p:nvSpPr>
          <p:cNvPr id="143" name="Forma libre 142"/>
          <p:cNvSpPr/>
          <p:nvPr/>
        </p:nvSpPr>
        <p:spPr>
          <a:xfrm>
            <a:off x="5000710" y="2052429"/>
            <a:ext cx="4913577" cy="3963754"/>
          </a:xfrm>
          <a:custGeom>
            <a:avLst/>
            <a:gdLst>
              <a:gd name="connsiteX0" fmla="*/ 2925053 w 4913577"/>
              <a:gd name="connsiteY0" fmla="*/ 0 h 3963754"/>
              <a:gd name="connsiteX1" fmla="*/ 2925053 w 4913577"/>
              <a:gd name="connsiteY1" fmla="*/ 2604020 h 3963754"/>
              <a:gd name="connsiteX2" fmla="*/ 1308576 w 4913577"/>
              <a:gd name="connsiteY2" fmla="*/ 2604020 h 3963754"/>
              <a:gd name="connsiteX3" fmla="*/ 641459 w 4913577"/>
              <a:gd name="connsiteY3" fmla="*/ 3271059 h 3963754"/>
              <a:gd name="connsiteX4" fmla="*/ 0 w 4913577"/>
              <a:gd name="connsiteY4" fmla="*/ 3925271 h 3963754"/>
              <a:gd name="connsiteX5" fmla="*/ 2232277 w 4913577"/>
              <a:gd name="connsiteY5" fmla="*/ 3950927 h 3963754"/>
              <a:gd name="connsiteX6" fmla="*/ 3758950 w 4913577"/>
              <a:gd name="connsiteY6" fmla="*/ 3950927 h 3963754"/>
              <a:gd name="connsiteX7" fmla="*/ 4913577 w 4913577"/>
              <a:gd name="connsiteY7" fmla="*/ 3963754 h 3963754"/>
              <a:gd name="connsiteX8" fmla="*/ 4913577 w 4913577"/>
              <a:gd name="connsiteY8" fmla="*/ 3963754 h 396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3577" h="3963754">
                <a:moveTo>
                  <a:pt x="2925053" y="0"/>
                </a:moveTo>
                <a:lnTo>
                  <a:pt x="2925053" y="2604020"/>
                </a:lnTo>
                <a:lnTo>
                  <a:pt x="1308576" y="2604020"/>
                </a:lnTo>
                <a:lnTo>
                  <a:pt x="641459" y="3271059"/>
                </a:lnTo>
                <a:lnTo>
                  <a:pt x="0" y="3925271"/>
                </a:lnTo>
                <a:lnTo>
                  <a:pt x="2232277" y="3950927"/>
                </a:lnTo>
                <a:lnTo>
                  <a:pt x="3758950" y="3950927"/>
                </a:lnTo>
                <a:lnTo>
                  <a:pt x="4913577" y="3963754"/>
                </a:lnTo>
                <a:lnTo>
                  <a:pt x="4913577" y="3963754"/>
                </a:lnTo>
              </a:path>
            </a:pathLst>
          </a:cu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S"/>
          </a:p>
        </p:txBody>
      </p:sp>
      <p:sp>
        <p:nvSpPr>
          <p:cNvPr id="144" name="CuadroTexto 143"/>
          <p:cNvSpPr txBox="1"/>
          <p:nvPr/>
        </p:nvSpPr>
        <p:spPr>
          <a:xfrm>
            <a:off x="6813302" y="4160295"/>
            <a:ext cx="76174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Outreach</a:t>
            </a:r>
            <a:endParaRPr lang="es-ES" sz="1100" dirty="0">
              <a:latin typeface="Georgia"/>
              <a:cs typeface="Georgia"/>
            </a:endParaRPr>
          </a:p>
        </p:txBody>
      </p:sp>
      <p:sp>
        <p:nvSpPr>
          <p:cNvPr id="145" name="Elipse 144"/>
          <p:cNvSpPr/>
          <p:nvPr/>
        </p:nvSpPr>
        <p:spPr>
          <a:xfrm>
            <a:off x="7135404" y="4551211"/>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46" name="Elipse 145"/>
          <p:cNvSpPr/>
          <p:nvPr/>
        </p:nvSpPr>
        <p:spPr>
          <a:xfrm>
            <a:off x="5653497" y="5115640"/>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47" name="CuadroTexto 146"/>
          <p:cNvSpPr txBox="1"/>
          <p:nvPr/>
        </p:nvSpPr>
        <p:spPr>
          <a:xfrm>
            <a:off x="6403480" y="4805312"/>
            <a:ext cx="1534394"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By</a:t>
            </a:r>
            <a:r>
              <a:rPr lang="es-ES" sz="1100" dirty="0">
                <a:latin typeface="Georgia"/>
                <a:cs typeface="Georgia"/>
              </a:rPr>
              <a:t> </a:t>
            </a:r>
            <a:r>
              <a:rPr lang="es-ES" sz="1100" dirty="0" err="1">
                <a:latin typeface="Georgia"/>
                <a:cs typeface="Georgia"/>
              </a:rPr>
              <a:t>type</a:t>
            </a:r>
            <a:r>
              <a:rPr lang="es-ES" sz="1100" dirty="0">
                <a:latin typeface="Georgia"/>
                <a:cs typeface="Georgia"/>
              </a:rPr>
              <a:t> </a:t>
            </a:r>
            <a:r>
              <a:rPr lang="es-ES" sz="1100" dirty="0" err="1">
                <a:latin typeface="Georgia"/>
                <a:cs typeface="Georgia"/>
              </a:rPr>
              <a:t>of</a:t>
            </a:r>
            <a:r>
              <a:rPr lang="es-ES" sz="1100" dirty="0">
                <a:latin typeface="Georgia"/>
                <a:cs typeface="Georgia"/>
              </a:rPr>
              <a:t> </a:t>
            </a:r>
            <a:r>
              <a:rPr lang="es-ES" sz="1100" dirty="0" err="1">
                <a:latin typeface="Georgia"/>
                <a:cs typeface="Georgia"/>
              </a:rPr>
              <a:t>instrument</a:t>
            </a:r>
            <a:endParaRPr lang="es-ES" sz="1100" dirty="0">
              <a:latin typeface="Georgia"/>
              <a:cs typeface="Georgia"/>
            </a:endParaRPr>
          </a:p>
        </p:txBody>
      </p:sp>
      <p:sp>
        <p:nvSpPr>
          <p:cNvPr id="148" name="CuadroTexto 147"/>
          <p:cNvSpPr txBox="1"/>
          <p:nvPr/>
        </p:nvSpPr>
        <p:spPr>
          <a:xfrm>
            <a:off x="5861280" y="5166071"/>
            <a:ext cx="10000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By</a:t>
            </a:r>
            <a:r>
              <a:rPr lang="es-ES" sz="1100" dirty="0">
                <a:latin typeface="Georgia"/>
                <a:cs typeface="Georgia"/>
              </a:rPr>
              <a:t> </a:t>
            </a:r>
            <a:r>
              <a:rPr lang="es-ES" sz="1100" dirty="0" err="1">
                <a:latin typeface="Georgia"/>
                <a:cs typeface="Georgia"/>
              </a:rPr>
              <a:t>objectives</a:t>
            </a:r>
            <a:endParaRPr lang="es-ES" sz="1100" dirty="0">
              <a:latin typeface="Georgia"/>
              <a:cs typeface="Georgia"/>
            </a:endParaRPr>
          </a:p>
        </p:txBody>
      </p:sp>
      <p:sp>
        <p:nvSpPr>
          <p:cNvPr id="149" name="CuadroTexto 148"/>
          <p:cNvSpPr txBox="1"/>
          <p:nvPr/>
        </p:nvSpPr>
        <p:spPr>
          <a:xfrm>
            <a:off x="2902009" y="5839201"/>
            <a:ext cx="2068195" cy="276999"/>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200" b="1" dirty="0">
                <a:latin typeface="Georgia"/>
                <a:cs typeface="Georgia"/>
              </a:rPr>
              <a:t>Project </a:t>
            </a:r>
            <a:r>
              <a:rPr lang="es-ES" sz="1200" b="1" dirty="0" err="1">
                <a:latin typeface="Georgia"/>
                <a:cs typeface="Georgia"/>
              </a:rPr>
              <a:t>implementation</a:t>
            </a:r>
            <a:endParaRPr lang="es-ES" sz="1200" b="1" dirty="0">
              <a:latin typeface="Georgia"/>
              <a:cs typeface="Georgia"/>
            </a:endParaRPr>
          </a:p>
        </p:txBody>
      </p:sp>
      <p:sp>
        <p:nvSpPr>
          <p:cNvPr id="150" name="Elipse 149"/>
          <p:cNvSpPr/>
          <p:nvPr/>
        </p:nvSpPr>
        <p:spPr>
          <a:xfrm>
            <a:off x="6651034" y="5913562"/>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51" name="CuadroTexto 150"/>
          <p:cNvSpPr txBox="1"/>
          <p:nvPr/>
        </p:nvSpPr>
        <p:spPr>
          <a:xfrm>
            <a:off x="6219769" y="6156692"/>
            <a:ext cx="106150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a:latin typeface="Georgia"/>
                <a:cs typeface="Georgia"/>
              </a:rPr>
              <a:t>DISCUSION</a:t>
            </a:r>
          </a:p>
        </p:txBody>
      </p:sp>
      <p:sp>
        <p:nvSpPr>
          <p:cNvPr id="152" name="Elipse 151"/>
          <p:cNvSpPr/>
          <p:nvPr/>
        </p:nvSpPr>
        <p:spPr>
          <a:xfrm>
            <a:off x="7660462" y="5910957"/>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53" name="CuadroTexto 152"/>
          <p:cNvSpPr txBox="1"/>
          <p:nvPr/>
        </p:nvSpPr>
        <p:spPr>
          <a:xfrm>
            <a:off x="7262168" y="6134658"/>
            <a:ext cx="1221809"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b="1" dirty="0">
                <a:latin typeface="Georgia"/>
                <a:cs typeface="Georgia"/>
              </a:rPr>
              <a:t>CONCLUSION</a:t>
            </a:r>
          </a:p>
        </p:txBody>
      </p:sp>
      <p:sp>
        <p:nvSpPr>
          <p:cNvPr id="154" name="CuadroTexto 153"/>
          <p:cNvSpPr txBox="1"/>
          <p:nvPr/>
        </p:nvSpPr>
        <p:spPr>
          <a:xfrm>
            <a:off x="9905582" y="5864906"/>
            <a:ext cx="1813317" cy="276999"/>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1200" b="1" dirty="0">
                <a:latin typeface="Georgia"/>
                <a:cs typeface="Georgia"/>
              </a:rPr>
              <a:t>Project </a:t>
            </a:r>
            <a:r>
              <a:rPr lang="es-ES" sz="1200" b="1" dirty="0" err="1">
                <a:latin typeface="Georgia"/>
                <a:cs typeface="Georgia"/>
              </a:rPr>
              <a:t>closure</a:t>
            </a:r>
            <a:r>
              <a:rPr lang="es-ES" sz="1200" b="1" dirty="0">
                <a:latin typeface="Georgia"/>
                <a:cs typeface="Georgia"/>
              </a:rPr>
              <a:t> 2024</a:t>
            </a:r>
          </a:p>
        </p:txBody>
      </p:sp>
      <p:sp>
        <p:nvSpPr>
          <p:cNvPr id="88" name="Elipse 87"/>
          <p:cNvSpPr/>
          <p:nvPr/>
        </p:nvSpPr>
        <p:spPr>
          <a:xfrm>
            <a:off x="5336165" y="2365649"/>
            <a:ext cx="205267" cy="2052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92" name="CuadroTexto 91"/>
          <p:cNvSpPr txBox="1"/>
          <p:nvPr/>
        </p:nvSpPr>
        <p:spPr>
          <a:xfrm rot="20587130">
            <a:off x="5401057" y="2043105"/>
            <a:ext cx="920445"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err="1">
                <a:latin typeface="Georgia"/>
                <a:cs typeface="Georgia"/>
              </a:rPr>
              <a:t>Resolutions</a:t>
            </a:r>
            <a:endParaRPr lang="es-ES" sz="1100" dirty="0">
              <a:latin typeface="Georgia"/>
              <a:cs typeface="Georgia"/>
            </a:endParaRPr>
          </a:p>
        </p:txBody>
      </p:sp>
      <p:sp>
        <p:nvSpPr>
          <p:cNvPr id="93" name="Elipse 92"/>
          <p:cNvSpPr/>
          <p:nvPr/>
        </p:nvSpPr>
        <p:spPr>
          <a:xfrm>
            <a:off x="5883135" y="5910957"/>
            <a:ext cx="205267" cy="20524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94" name="CuadroTexto 93"/>
          <p:cNvSpPr txBox="1"/>
          <p:nvPr/>
        </p:nvSpPr>
        <p:spPr>
          <a:xfrm>
            <a:off x="5560614" y="6166914"/>
            <a:ext cx="659155"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100" dirty="0">
                <a:latin typeface="Georgia"/>
                <a:cs typeface="Georgia"/>
              </a:rPr>
              <a:t>Fase IV</a:t>
            </a:r>
          </a:p>
        </p:txBody>
      </p:sp>
    </p:spTree>
    <p:extLst>
      <p:ext uri="{BB962C8B-B14F-4D97-AF65-F5344CB8AC3E}">
        <p14:creationId xmlns:p14="http://schemas.microsoft.com/office/powerpoint/2010/main" val="13302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26"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145">
                                          <p:stCondLst>
                                            <p:cond delay="0"/>
                                          </p:stCondLst>
                                        </p:cTn>
                                        <p:tgtEl>
                                          <p:spTgt spid="17"/>
                                        </p:tgtEl>
                                      </p:cBhvr>
                                    </p:animEffect>
                                    <p:anim calcmode="lin" valueType="num">
                                      <p:cBhvr>
                                        <p:cTn id="12" dur="455"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0"/>
                                          </p:stCondLst>
                                        </p:cTn>
                                        <p:tgtEl>
                                          <p:spTgt spid="17"/>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3"/>
                                          </p:stCondLst>
                                        </p:cTn>
                                        <p:tgtEl>
                                          <p:spTgt spid="17"/>
                                        </p:tgtEl>
                                        <p:attrNameLst>
                                          <p:attrName>ppt_y</p:attrName>
                                        </p:attrNameLst>
                                      </p:cBhvr>
                                      <p:tavLst>
                                        <p:tav tm="0" fmla="#ppt_y-sin(pi*$)/81">
                                          <p:val>
                                            <p:fltVal val="0"/>
                                          </p:val>
                                        </p:tav>
                                        <p:tav tm="100000">
                                          <p:val>
                                            <p:fltVal val="1"/>
                                          </p:val>
                                        </p:tav>
                                      </p:tavLst>
                                    </p:anim>
                                    <p:animScale>
                                      <p:cBhvr>
                                        <p:cTn id="17" dur="7">
                                          <p:stCondLst>
                                            <p:cond delay="163"/>
                                          </p:stCondLst>
                                        </p:cTn>
                                        <p:tgtEl>
                                          <p:spTgt spid="17"/>
                                        </p:tgtEl>
                                      </p:cBhvr>
                                      <p:to x="100000" y="60000"/>
                                    </p:animScale>
                                    <p:animScale>
                                      <p:cBhvr>
                                        <p:cTn id="18" dur="42" decel="50000">
                                          <p:stCondLst>
                                            <p:cond delay="169"/>
                                          </p:stCondLst>
                                        </p:cTn>
                                        <p:tgtEl>
                                          <p:spTgt spid="17"/>
                                        </p:tgtEl>
                                      </p:cBhvr>
                                      <p:to x="100000" y="100000"/>
                                    </p:animScale>
                                    <p:animScale>
                                      <p:cBhvr>
                                        <p:cTn id="19" dur="7">
                                          <p:stCondLst>
                                            <p:cond delay="327"/>
                                          </p:stCondLst>
                                        </p:cTn>
                                        <p:tgtEl>
                                          <p:spTgt spid="17"/>
                                        </p:tgtEl>
                                      </p:cBhvr>
                                      <p:to x="100000" y="80000"/>
                                    </p:animScale>
                                    <p:animScale>
                                      <p:cBhvr>
                                        <p:cTn id="20" dur="42" decel="50000">
                                          <p:stCondLst>
                                            <p:cond delay="334"/>
                                          </p:stCondLst>
                                        </p:cTn>
                                        <p:tgtEl>
                                          <p:spTgt spid="17"/>
                                        </p:tgtEl>
                                      </p:cBhvr>
                                      <p:to x="100000" y="100000"/>
                                    </p:animScale>
                                    <p:animScale>
                                      <p:cBhvr>
                                        <p:cTn id="21" dur="7">
                                          <p:stCondLst>
                                            <p:cond delay="410"/>
                                          </p:stCondLst>
                                        </p:cTn>
                                        <p:tgtEl>
                                          <p:spTgt spid="17"/>
                                        </p:tgtEl>
                                      </p:cBhvr>
                                      <p:to x="100000" y="90000"/>
                                    </p:animScale>
                                    <p:animScale>
                                      <p:cBhvr>
                                        <p:cTn id="22" dur="42" decel="50000">
                                          <p:stCondLst>
                                            <p:cond delay="416"/>
                                          </p:stCondLst>
                                        </p:cTn>
                                        <p:tgtEl>
                                          <p:spTgt spid="17"/>
                                        </p:tgtEl>
                                      </p:cBhvr>
                                      <p:to x="100000" y="100000"/>
                                    </p:animScale>
                                    <p:animScale>
                                      <p:cBhvr>
                                        <p:cTn id="23" dur="7">
                                          <p:stCondLst>
                                            <p:cond delay="451"/>
                                          </p:stCondLst>
                                        </p:cTn>
                                        <p:tgtEl>
                                          <p:spTgt spid="17"/>
                                        </p:tgtEl>
                                      </p:cBhvr>
                                      <p:to x="100000" y="95000"/>
                                    </p:animScale>
                                    <p:animScale>
                                      <p:cBhvr>
                                        <p:cTn id="24" dur="42" decel="50000">
                                          <p:stCondLst>
                                            <p:cond delay="458"/>
                                          </p:stCondLst>
                                        </p:cTn>
                                        <p:tgtEl>
                                          <p:spTgt spid="17"/>
                                        </p:tgtEl>
                                      </p:cBhvr>
                                      <p:to x="100000" y="100000"/>
                                    </p:animScale>
                                  </p:childTnLst>
                                </p:cTn>
                              </p:par>
                            </p:childTnLst>
                          </p:cTn>
                        </p:par>
                        <p:par>
                          <p:cTn id="25" fill="hold">
                            <p:stCondLst>
                              <p:cond delay="500"/>
                            </p:stCondLst>
                            <p:childTnLst>
                              <p:par>
                                <p:cTn id="26" presetID="6"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500"/>
                                        <p:tgtEl>
                                          <p:spTgt spid="19"/>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strVal val="#ppt_w*0.70"/>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animEffect transition="in" filter="fade">
                                      <p:cBhvr>
                                        <p:cTn id="33" dur="500"/>
                                        <p:tgtEl>
                                          <p:spTgt spid="20"/>
                                        </p:tgtEl>
                                      </p:cBhvr>
                                    </p:animEffect>
                                  </p:childTnLst>
                                </p:cTn>
                              </p:par>
                            </p:childTnLst>
                          </p:cTn>
                        </p:par>
                        <p:par>
                          <p:cTn id="34" fill="hold">
                            <p:stCondLst>
                              <p:cond delay="1000"/>
                            </p:stCondLst>
                            <p:childTnLst>
                              <p:par>
                                <p:cTn id="35" presetID="6"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strVal val="#ppt_w*0.70"/>
                                          </p:val>
                                        </p:tav>
                                        <p:tav tm="100000">
                                          <p:val>
                                            <p:strVal val="#ppt_w"/>
                                          </p:val>
                                        </p:tav>
                                      </p:tavLst>
                                    </p:anim>
                                    <p:anim calcmode="lin" valueType="num">
                                      <p:cBhvr>
                                        <p:cTn id="41" dur="500" fill="hold"/>
                                        <p:tgtEl>
                                          <p:spTgt spid="22"/>
                                        </p:tgtEl>
                                        <p:attrNameLst>
                                          <p:attrName>ppt_h</p:attrName>
                                        </p:attrNameLst>
                                      </p:cBhvr>
                                      <p:tavLst>
                                        <p:tav tm="0">
                                          <p:val>
                                            <p:strVal val="#ppt_h"/>
                                          </p:val>
                                        </p:tav>
                                        <p:tav tm="100000">
                                          <p:val>
                                            <p:strVal val="#ppt_h"/>
                                          </p:val>
                                        </p:tav>
                                      </p:tavLst>
                                    </p:anim>
                                    <p:animEffect transition="in" filter="fade">
                                      <p:cBhvr>
                                        <p:cTn id="42" dur="500"/>
                                        <p:tgtEl>
                                          <p:spTgt spid="22"/>
                                        </p:tgtEl>
                                      </p:cBhvr>
                                    </p:animEffect>
                                  </p:childTnLst>
                                </p:cTn>
                              </p:par>
                            </p:childTnLst>
                          </p:cTn>
                        </p:par>
                        <p:par>
                          <p:cTn id="43" fill="hold">
                            <p:stCondLst>
                              <p:cond delay="1500"/>
                            </p:stCondLst>
                            <p:childTnLst>
                              <p:par>
                                <p:cTn id="44" presetID="6" presetClass="entr" presetSubtype="16"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500"/>
                                        <p:tgtEl>
                                          <p:spTgt spid="2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ppt_w*0.70"/>
                                          </p:val>
                                        </p:tav>
                                        <p:tav tm="100000">
                                          <p:val>
                                            <p:strVal val="#ppt_w"/>
                                          </p:val>
                                        </p:tav>
                                      </p:tavLst>
                                    </p:anim>
                                    <p:anim calcmode="lin" valueType="num">
                                      <p:cBhvr>
                                        <p:cTn id="50" dur="500" fill="hold"/>
                                        <p:tgtEl>
                                          <p:spTgt spid="25"/>
                                        </p:tgtEl>
                                        <p:attrNameLst>
                                          <p:attrName>ppt_h</p:attrName>
                                        </p:attrNameLst>
                                      </p:cBhvr>
                                      <p:tavLst>
                                        <p:tav tm="0">
                                          <p:val>
                                            <p:strVal val="#ppt_h"/>
                                          </p:val>
                                        </p:tav>
                                        <p:tav tm="100000">
                                          <p:val>
                                            <p:strVal val="#ppt_h"/>
                                          </p:val>
                                        </p:tav>
                                      </p:tavLst>
                                    </p:anim>
                                    <p:animEffect transition="in" filter="fade">
                                      <p:cBhvr>
                                        <p:cTn id="51" dur="500"/>
                                        <p:tgtEl>
                                          <p:spTgt spid="25"/>
                                        </p:tgtEl>
                                      </p:cBhvr>
                                    </p:animEffect>
                                  </p:childTnLst>
                                </p:cTn>
                              </p:par>
                            </p:childTnLst>
                          </p:cTn>
                        </p:par>
                        <p:par>
                          <p:cTn id="52" fill="hold">
                            <p:stCondLst>
                              <p:cond delay="2000"/>
                            </p:stCondLst>
                            <p:childTnLst>
                              <p:par>
                                <p:cTn id="53" presetID="6" presetClass="entr" presetSubtype="16" fill="hold" grpId="0" nodeType="after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circle(in)">
                                      <p:cBhvr>
                                        <p:cTn id="55" dur="500"/>
                                        <p:tgtEl>
                                          <p:spTgt spid="88"/>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 calcmode="lin" valueType="num">
                                      <p:cBhvr>
                                        <p:cTn id="58" dur="500" fill="hold"/>
                                        <p:tgtEl>
                                          <p:spTgt spid="92"/>
                                        </p:tgtEl>
                                        <p:attrNameLst>
                                          <p:attrName>ppt_w</p:attrName>
                                        </p:attrNameLst>
                                      </p:cBhvr>
                                      <p:tavLst>
                                        <p:tav tm="0">
                                          <p:val>
                                            <p:strVal val="#ppt_w*0.70"/>
                                          </p:val>
                                        </p:tav>
                                        <p:tav tm="100000">
                                          <p:val>
                                            <p:strVal val="#ppt_w"/>
                                          </p:val>
                                        </p:tav>
                                      </p:tavLst>
                                    </p:anim>
                                    <p:anim calcmode="lin" valueType="num">
                                      <p:cBhvr>
                                        <p:cTn id="59" dur="500" fill="hold"/>
                                        <p:tgtEl>
                                          <p:spTgt spid="92"/>
                                        </p:tgtEl>
                                        <p:attrNameLst>
                                          <p:attrName>ppt_h</p:attrName>
                                        </p:attrNameLst>
                                      </p:cBhvr>
                                      <p:tavLst>
                                        <p:tav tm="0">
                                          <p:val>
                                            <p:strVal val="#ppt_h"/>
                                          </p:val>
                                        </p:tav>
                                        <p:tav tm="100000">
                                          <p:val>
                                            <p:strVal val="#ppt_h"/>
                                          </p:val>
                                        </p:tav>
                                      </p:tavLst>
                                    </p:anim>
                                    <p:animEffect transition="in" filter="fade">
                                      <p:cBhvr>
                                        <p:cTn id="60" dur="500"/>
                                        <p:tgtEl>
                                          <p:spTgt spid="92"/>
                                        </p:tgtEl>
                                      </p:cBhvr>
                                    </p:animEffect>
                                  </p:childTnLst>
                                </p:cTn>
                              </p:par>
                            </p:childTnLst>
                          </p:cTn>
                        </p:par>
                        <p:par>
                          <p:cTn id="61" fill="hold">
                            <p:stCondLst>
                              <p:cond delay="2500"/>
                            </p:stCondLst>
                            <p:childTnLst>
                              <p:par>
                                <p:cTn id="62" presetID="6" presetClass="entr" presetSubtype="16"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circle(in)">
                                      <p:cBhvr>
                                        <p:cTn id="64" dur="500"/>
                                        <p:tgtEl>
                                          <p:spTgt spid="42"/>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strVal val="#ppt_w*0.70"/>
                                          </p:val>
                                        </p:tav>
                                        <p:tav tm="100000">
                                          <p:val>
                                            <p:strVal val="#ppt_w"/>
                                          </p:val>
                                        </p:tav>
                                      </p:tavLst>
                                    </p:anim>
                                    <p:anim calcmode="lin" valueType="num">
                                      <p:cBhvr>
                                        <p:cTn id="68" dur="500" fill="hold"/>
                                        <p:tgtEl>
                                          <p:spTgt spid="44"/>
                                        </p:tgtEl>
                                        <p:attrNameLst>
                                          <p:attrName>ppt_h</p:attrName>
                                        </p:attrNameLst>
                                      </p:cBhvr>
                                      <p:tavLst>
                                        <p:tav tm="0">
                                          <p:val>
                                            <p:strVal val="#ppt_h"/>
                                          </p:val>
                                        </p:tav>
                                        <p:tav tm="100000">
                                          <p:val>
                                            <p:strVal val="#ppt_h"/>
                                          </p:val>
                                        </p:tav>
                                      </p:tavLst>
                                    </p:anim>
                                    <p:animEffect transition="in" filter="fade">
                                      <p:cBhvr>
                                        <p:cTn id="69" dur="500"/>
                                        <p:tgtEl>
                                          <p:spTgt spid="44"/>
                                        </p:tgtEl>
                                      </p:cBhvr>
                                    </p:animEffect>
                                  </p:childTnLst>
                                </p:cTn>
                              </p:par>
                            </p:childTnLst>
                          </p:cTn>
                        </p:par>
                        <p:par>
                          <p:cTn id="70" fill="hold">
                            <p:stCondLst>
                              <p:cond delay="3000"/>
                            </p:stCondLst>
                            <p:childTnLst>
                              <p:par>
                                <p:cTn id="71" presetID="6" presetClass="entr" presetSubtype="16"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circle(in)">
                                      <p:cBhvr>
                                        <p:cTn id="73" dur="500"/>
                                        <p:tgtEl>
                                          <p:spTgt spid="35"/>
                                        </p:tgtEl>
                                      </p:cBhvr>
                                    </p:animEffect>
                                  </p:childTnLst>
                                </p:cTn>
                              </p:par>
                              <p:par>
                                <p:cTn id="74" presetID="55"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strVal val="#ppt_w*0.70"/>
                                          </p:val>
                                        </p:tav>
                                        <p:tav tm="100000">
                                          <p:val>
                                            <p:strVal val="#ppt_w"/>
                                          </p:val>
                                        </p:tav>
                                      </p:tavLst>
                                    </p:anim>
                                    <p:anim calcmode="lin" valueType="num">
                                      <p:cBhvr>
                                        <p:cTn id="77" dur="500" fill="hold"/>
                                        <p:tgtEl>
                                          <p:spTgt spid="39"/>
                                        </p:tgtEl>
                                        <p:attrNameLst>
                                          <p:attrName>ppt_h</p:attrName>
                                        </p:attrNameLst>
                                      </p:cBhvr>
                                      <p:tavLst>
                                        <p:tav tm="0">
                                          <p:val>
                                            <p:strVal val="#ppt_h"/>
                                          </p:val>
                                        </p:tav>
                                        <p:tav tm="100000">
                                          <p:val>
                                            <p:strVal val="#ppt_h"/>
                                          </p:val>
                                        </p:tav>
                                      </p:tavLst>
                                    </p:anim>
                                    <p:animEffect transition="in" filter="fade">
                                      <p:cBhvr>
                                        <p:cTn id="78" dur="500"/>
                                        <p:tgtEl>
                                          <p:spTgt spid="39"/>
                                        </p:tgtEl>
                                      </p:cBhvr>
                                    </p:animEffect>
                                  </p:childTnLst>
                                </p:cTn>
                              </p:par>
                            </p:childTnLst>
                          </p:cTn>
                        </p:par>
                        <p:par>
                          <p:cTn id="79" fill="hold">
                            <p:stCondLst>
                              <p:cond delay="3500"/>
                            </p:stCondLst>
                            <p:childTnLst>
                              <p:par>
                                <p:cTn id="80" presetID="6" presetClass="entr" presetSubtype="16"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in)">
                                      <p:cBhvr>
                                        <p:cTn id="82" dur="500"/>
                                        <p:tgtEl>
                                          <p:spTgt spid="36"/>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500" fill="hold"/>
                                        <p:tgtEl>
                                          <p:spTgt spid="40"/>
                                        </p:tgtEl>
                                        <p:attrNameLst>
                                          <p:attrName>ppt_w</p:attrName>
                                        </p:attrNameLst>
                                      </p:cBhvr>
                                      <p:tavLst>
                                        <p:tav tm="0">
                                          <p:val>
                                            <p:strVal val="#ppt_w*0.70"/>
                                          </p:val>
                                        </p:tav>
                                        <p:tav tm="100000">
                                          <p:val>
                                            <p:strVal val="#ppt_w"/>
                                          </p:val>
                                        </p:tav>
                                      </p:tavLst>
                                    </p:anim>
                                    <p:anim calcmode="lin" valueType="num">
                                      <p:cBhvr>
                                        <p:cTn id="86" dur="500" fill="hold"/>
                                        <p:tgtEl>
                                          <p:spTgt spid="40"/>
                                        </p:tgtEl>
                                        <p:attrNameLst>
                                          <p:attrName>ppt_h</p:attrName>
                                        </p:attrNameLst>
                                      </p:cBhvr>
                                      <p:tavLst>
                                        <p:tav tm="0">
                                          <p:val>
                                            <p:strVal val="#ppt_h"/>
                                          </p:val>
                                        </p:tav>
                                        <p:tav tm="100000">
                                          <p:val>
                                            <p:strVal val="#ppt_h"/>
                                          </p:val>
                                        </p:tav>
                                      </p:tavLst>
                                    </p:anim>
                                    <p:animEffect transition="in" filter="fade">
                                      <p:cBhvr>
                                        <p:cTn id="87" dur="500"/>
                                        <p:tgtEl>
                                          <p:spTgt spid="40"/>
                                        </p:tgtEl>
                                      </p:cBhvr>
                                    </p:animEffect>
                                  </p:childTnLst>
                                </p:cTn>
                              </p:par>
                            </p:childTnLst>
                          </p:cTn>
                        </p:par>
                        <p:par>
                          <p:cTn id="88" fill="hold">
                            <p:stCondLst>
                              <p:cond delay="4000"/>
                            </p:stCondLst>
                            <p:childTnLst>
                              <p:par>
                                <p:cTn id="89" presetID="6" presetClass="entr" presetSubtype="16"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circle(in)">
                                      <p:cBhvr>
                                        <p:cTn id="91" dur="500"/>
                                        <p:tgtEl>
                                          <p:spTgt spid="38"/>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strVal val="#ppt_w*0.70"/>
                                          </p:val>
                                        </p:tav>
                                        <p:tav tm="100000">
                                          <p:val>
                                            <p:strVal val="#ppt_w"/>
                                          </p:val>
                                        </p:tav>
                                      </p:tavLst>
                                    </p:anim>
                                    <p:anim calcmode="lin" valueType="num">
                                      <p:cBhvr>
                                        <p:cTn id="95" dur="500" fill="hold"/>
                                        <p:tgtEl>
                                          <p:spTgt spid="41"/>
                                        </p:tgtEl>
                                        <p:attrNameLst>
                                          <p:attrName>ppt_h</p:attrName>
                                        </p:attrNameLst>
                                      </p:cBhvr>
                                      <p:tavLst>
                                        <p:tav tm="0">
                                          <p:val>
                                            <p:strVal val="#ppt_h"/>
                                          </p:val>
                                        </p:tav>
                                        <p:tav tm="100000">
                                          <p:val>
                                            <p:strVal val="#ppt_h"/>
                                          </p:val>
                                        </p:tav>
                                      </p:tavLst>
                                    </p:anim>
                                    <p:animEffect transition="in" filter="fade">
                                      <p:cBhvr>
                                        <p:cTn id="96" dur="500"/>
                                        <p:tgtEl>
                                          <p:spTgt spid="41"/>
                                        </p:tgtEl>
                                      </p:cBhvr>
                                    </p:animEffect>
                                  </p:childTnLst>
                                </p:cTn>
                              </p:par>
                            </p:childTnLst>
                          </p:cTn>
                        </p:par>
                        <p:par>
                          <p:cTn id="97" fill="hold">
                            <p:stCondLst>
                              <p:cond delay="4500"/>
                            </p:stCondLst>
                            <p:childTnLst>
                              <p:par>
                                <p:cTn id="98" presetID="6" presetClass="entr" presetSubtype="16"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circle(in)">
                                      <p:cBhvr>
                                        <p:cTn id="100" dur="500"/>
                                        <p:tgtEl>
                                          <p:spTgt spid="37"/>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strVal val="#ppt_w*0.70"/>
                                          </p:val>
                                        </p:tav>
                                        <p:tav tm="100000">
                                          <p:val>
                                            <p:strVal val="#ppt_w"/>
                                          </p:val>
                                        </p:tav>
                                      </p:tavLst>
                                    </p:anim>
                                    <p:anim calcmode="lin" valueType="num">
                                      <p:cBhvr>
                                        <p:cTn id="104" dur="500" fill="hold"/>
                                        <p:tgtEl>
                                          <p:spTgt spid="46"/>
                                        </p:tgtEl>
                                        <p:attrNameLst>
                                          <p:attrName>ppt_h</p:attrName>
                                        </p:attrNameLst>
                                      </p:cBhvr>
                                      <p:tavLst>
                                        <p:tav tm="0">
                                          <p:val>
                                            <p:strVal val="#ppt_h"/>
                                          </p:val>
                                        </p:tav>
                                        <p:tav tm="100000">
                                          <p:val>
                                            <p:strVal val="#ppt_h"/>
                                          </p:val>
                                        </p:tav>
                                      </p:tavLst>
                                    </p:anim>
                                    <p:animEffect transition="in" filter="fade">
                                      <p:cBhvr>
                                        <p:cTn id="105" dur="500"/>
                                        <p:tgtEl>
                                          <p:spTgt spid="46"/>
                                        </p:tgtEl>
                                      </p:cBhvr>
                                    </p:animEffect>
                                  </p:childTnLst>
                                </p:cTn>
                              </p:par>
                            </p:childTnLst>
                          </p:cTn>
                        </p:par>
                        <p:par>
                          <p:cTn id="106" fill="hold">
                            <p:stCondLst>
                              <p:cond delay="5000"/>
                            </p:stCondLst>
                            <p:childTnLst>
                              <p:par>
                                <p:cTn id="107" presetID="55" presetClass="entr" presetSubtype="0"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strVal val="#ppt_w*0.70"/>
                                          </p:val>
                                        </p:tav>
                                        <p:tav tm="100000">
                                          <p:val>
                                            <p:strVal val="#ppt_w"/>
                                          </p:val>
                                        </p:tav>
                                      </p:tavLst>
                                    </p:anim>
                                    <p:anim calcmode="lin" valueType="num">
                                      <p:cBhvr>
                                        <p:cTn id="110" dur="500" fill="hold"/>
                                        <p:tgtEl>
                                          <p:spTgt spid="34"/>
                                        </p:tgtEl>
                                        <p:attrNameLst>
                                          <p:attrName>ppt_h</p:attrName>
                                        </p:attrNameLst>
                                      </p:cBhvr>
                                      <p:tavLst>
                                        <p:tav tm="0">
                                          <p:val>
                                            <p:strVal val="#ppt_h"/>
                                          </p:val>
                                        </p:tav>
                                        <p:tav tm="100000">
                                          <p:val>
                                            <p:strVal val="#ppt_h"/>
                                          </p:val>
                                        </p:tav>
                                      </p:tavLst>
                                    </p:anim>
                                    <p:animEffect transition="in" filter="fade">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1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p:tgtEl>
                                          <p:spTgt spid="53"/>
                                        </p:tgtEl>
                                        <p:attrNameLst>
                                          <p:attrName>ppt_y</p:attrName>
                                        </p:attrNameLst>
                                      </p:cBhvr>
                                      <p:tavLst>
                                        <p:tav tm="0">
                                          <p:val>
                                            <p:strVal val="#ppt_y+#ppt_h*1.125000"/>
                                          </p:val>
                                        </p:tav>
                                        <p:tav tm="100000">
                                          <p:val>
                                            <p:strVal val="#ppt_y"/>
                                          </p:val>
                                        </p:tav>
                                      </p:tavLst>
                                    </p:anim>
                                    <p:animEffect transition="in" filter="wipe(up)">
                                      <p:cBhvr>
                                        <p:cTn id="117" dur="500"/>
                                        <p:tgtEl>
                                          <p:spTgt spid="53"/>
                                        </p:tgtEl>
                                      </p:cBhvr>
                                    </p:animEffect>
                                  </p:childTnLst>
                                </p:cTn>
                              </p:par>
                              <p:par>
                                <p:cTn id="118" presetID="26"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down)">
                                      <p:cBhvr>
                                        <p:cTn id="120" dur="145">
                                          <p:stCondLst>
                                            <p:cond delay="0"/>
                                          </p:stCondLst>
                                        </p:cTn>
                                        <p:tgtEl>
                                          <p:spTgt spid="52"/>
                                        </p:tgtEl>
                                      </p:cBhvr>
                                    </p:animEffect>
                                    <p:anim calcmode="lin" valueType="num">
                                      <p:cBhvr>
                                        <p:cTn id="121" dur="455"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22" dur="166"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23" dur="166" tmFilter="0, 0; 0.125,0.2665; 0.25,0.4; 0.375,0.465; 0.5,0.5;  0.625,0.535; 0.75,0.6; 0.875,0.7335; 1,1">
                                          <p:stCondLst>
                                            <p:cond delay="166"/>
                                          </p:stCondLst>
                                        </p:cTn>
                                        <p:tgtEl>
                                          <p:spTgt spid="52"/>
                                        </p:tgtEl>
                                        <p:attrNameLst>
                                          <p:attrName>ppt_y</p:attrName>
                                        </p:attrNameLst>
                                      </p:cBhvr>
                                      <p:tavLst>
                                        <p:tav tm="0" fmla="#ppt_y-sin(pi*$)/9">
                                          <p:val>
                                            <p:fltVal val="0"/>
                                          </p:val>
                                        </p:tav>
                                        <p:tav tm="100000">
                                          <p:val>
                                            <p:fltVal val="1"/>
                                          </p:val>
                                        </p:tav>
                                      </p:tavLst>
                                    </p:anim>
                                    <p:anim calcmode="lin" valueType="num">
                                      <p:cBhvr>
                                        <p:cTn id="124" dur="83" tmFilter="0, 0; 0.125,0.2665; 0.25,0.4; 0.375,0.465; 0.5,0.5;  0.625,0.535; 0.75,0.6; 0.875,0.7335; 1,1">
                                          <p:stCondLst>
                                            <p:cond delay="330"/>
                                          </p:stCondLst>
                                        </p:cTn>
                                        <p:tgtEl>
                                          <p:spTgt spid="52"/>
                                        </p:tgtEl>
                                        <p:attrNameLst>
                                          <p:attrName>ppt_y</p:attrName>
                                        </p:attrNameLst>
                                      </p:cBhvr>
                                      <p:tavLst>
                                        <p:tav tm="0" fmla="#ppt_y-sin(pi*$)/27">
                                          <p:val>
                                            <p:fltVal val="0"/>
                                          </p:val>
                                        </p:tav>
                                        <p:tav tm="100000">
                                          <p:val>
                                            <p:fltVal val="1"/>
                                          </p:val>
                                        </p:tav>
                                      </p:tavLst>
                                    </p:anim>
                                    <p:anim calcmode="lin" valueType="num">
                                      <p:cBhvr>
                                        <p:cTn id="125" dur="41" tmFilter="0, 0; 0.125,0.2665; 0.25,0.4; 0.375,0.465; 0.5,0.5;  0.625,0.535; 0.75,0.6; 0.875,0.7335; 1,1">
                                          <p:stCondLst>
                                            <p:cond delay="413"/>
                                          </p:stCondLst>
                                        </p:cTn>
                                        <p:tgtEl>
                                          <p:spTgt spid="52"/>
                                        </p:tgtEl>
                                        <p:attrNameLst>
                                          <p:attrName>ppt_y</p:attrName>
                                        </p:attrNameLst>
                                      </p:cBhvr>
                                      <p:tavLst>
                                        <p:tav tm="0" fmla="#ppt_y-sin(pi*$)/81">
                                          <p:val>
                                            <p:fltVal val="0"/>
                                          </p:val>
                                        </p:tav>
                                        <p:tav tm="100000">
                                          <p:val>
                                            <p:fltVal val="1"/>
                                          </p:val>
                                        </p:tav>
                                      </p:tavLst>
                                    </p:anim>
                                    <p:animScale>
                                      <p:cBhvr>
                                        <p:cTn id="126" dur="7">
                                          <p:stCondLst>
                                            <p:cond delay="163"/>
                                          </p:stCondLst>
                                        </p:cTn>
                                        <p:tgtEl>
                                          <p:spTgt spid="52"/>
                                        </p:tgtEl>
                                      </p:cBhvr>
                                      <p:to x="100000" y="60000"/>
                                    </p:animScale>
                                    <p:animScale>
                                      <p:cBhvr>
                                        <p:cTn id="127" dur="42" decel="50000">
                                          <p:stCondLst>
                                            <p:cond delay="169"/>
                                          </p:stCondLst>
                                        </p:cTn>
                                        <p:tgtEl>
                                          <p:spTgt spid="52"/>
                                        </p:tgtEl>
                                      </p:cBhvr>
                                      <p:to x="100000" y="100000"/>
                                    </p:animScale>
                                    <p:animScale>
                                      <p:cBhvr>
                                        <p:cTn id="128" dur="7">
                                          <p:stCondLst>
                                            <p:cond delay="327"/>
                                          </p:stCondLst>
                                        </p:cTn>
                                        <p:tgtEl>
                                          <p:spTgt spid="52"/>
                                        </p:tgtEl>
                                      </p:cBhvr>
                                      <p:to x="100000" y="80000"/>
                                    </p:animScale>
                                    <p:animScale>
                                      <p:cBhvr>
                                        <p:cTn id="129" dur="42" decel="50000">
                                          <p:stCondLst>
                                            <p:cond delay="334"/>
                                          </p:stCondLst>
                                        </p:cTn>
                                        <p:tgtEl>
                                          <p:spTgt spid="52"/>
                                        </p:tgtEl>
                                      </p:cBhvr>
                                      <p:to x="100000" y="100000"/>
                                    </p:animScale>
                                    <p:animScale>
                                      <p:cBhvr>
                                        <p:cTn id="130" dur="7">
                                          <p:stCondLst>
                                            <p:cond delay="410"/>
                                          </p:stCondLst>
                                        </p:cTn>
                                        <p:tgtEl>
                                          <p:spTgt spid="52"/>
                                        </p:tgtEl>
                                      </p:cBhvr>
                                      <p:to x="100000" y="90000"/>
                                    </p:animScale>
                                    <p:animScale>
                                      <p:cBhvr>
                                        <p:cTn id="131" dur="42" decel="50000">
                                          <p:stCondLst>
                                            <p:cond delay="416"/>
                                          </p:stCondLst>
                                        </p:cTn>
                                        <p:tgtEl>
                                          <p:spTgt spid="52"/>
                                        </p:tgtEl>
                                      </p:cBhvr>
                                      <p:to x="100000" y="100000"/>
                                    </p:animScale>
                                    <p:animScale>
                                      <p:cBhvr>
                                        <p:cTn id="132" dur="7">
                                          <p:stCondLst>
                                            <p:cond delay="451"/>
                                          </p:stCondLst>
                                        </p:cTn>
                                        <p:tgtEl>
                                          <p:spTgt spid="52"/>
                                        </p:tgtEl>
                                      </p:cBhvr>
                                      <p:to x="100000" y="95000"/>
                                    </p:animScale>
                                    <p:animScale>
                                      <p:cBhvr>
                                        <p:cTn id="133" dur="42" decel="50000">
                                          <p:stCondLst>
                                            <p:cond delay="458"/>
                                          </p:stCondLst>
                                        </p:cTn>
                                        <p:tgtEl>
                                          <p:spTgt spid="52"/>
                                        </p:tgtEl>
                                      </p:cBhvr>
                                      <p:to x="100000" y="100000"/>
                                    </p:animScale>
                                  </p:childTnLst>
                                </p:cTn>
                              </p:par>
                              <p:par>
                                <p:cTn id="134" presetID="6" presetClass="entr" presetSubtype="16" fill="hold" grpId="0"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circle(in)">
                                      <p:cBhvr>
                                        <p:cTn id="136" dur="500"/>
                                        <p:tgtEl>
                                          <p:spTgt spid="54"/>
                                        </p:tgtEl>
                                      </p:cBhvr>
                                    </p:animEffect>
                                  </p:childTnLst>
                                </p:cTn>
                              </p:par>
                              <p:par>
                                <p:cTn id="137" presetID="55" presetClass="entr" presetSubtype="0" fill="hold" grpId="0" nodeType="withEffect">
                                  <p:stCondLst>
                                    <p:cond delay="0"/>
                                  </p:stCondLst>
                                  <p:childTnLst>
                                    <p:set>
                                      <p:cBhvr>
                                        <p:cTn id="138" dur="1" fill="hold">
                                          <p:stCondLst>
                                            <p:cond delay="0"/>
                                          </p:stCondLst>
                                        </p:cTn>
                                        <p:tgtEl>
                                          <p:spTgt spid="55"/>
                                        </p:tgtEl>
                                        <p:attrNameLst>
                                          <p:attrName>style.visibility</p:attrName>
                                        </p:attrNameLst>
                                      </p:cBhvr>
                                      <p:to>
                                        <p:strVal val="visible"/>
                                      </p:to>
                                    </p:set>
                                    <p:anim calcmode="lin" valueType="num">
                                      <p:cBhvr>
                                        <p:cTn id="139" dur="500" fill="hold"/>
                                        <p:tgtEl>
                                          <p:spTgt spid="55"/>
                                        </p:tgtEl>
                                        <p:attrNameLst>
                                          <p:attrName>ppt_w</p:attrName>
                                        </p:attrNameLst>
                                      </p:cBhvr>
                                      <p:tavLst>
                                        <p:tav tm="0">
                                          <p:val>
                                            <p:strVal val="#ppt_w*0.70"/>
                                          </p:val>
                                        </p:tav>
                                        <p:tav tm="100000">
                                          <p:val>
                                            <p:strVal val="#ppt_w"/>
                                          </p:val>
                                        </p:tav>
                                      </p:tavLst>
                                    </p:anim>
                                    <p:anim calcmode="lin" valueType="num">
                                      <p:cBhvr>
                                        <p:cTn id="140" dur="500" fill="hold"/>
                                        <p:tgtEl>
                                          <p:spTgt spid="55"/>
                                        </p:tgtEl>
                                        <p:attrNameLst>
                                          <p:attrName>ppt_h</p:attrName>
                                        </p:attrNameLst>
                                      </p:cBhvr>
                                      <p:tavLst>
                                        <p:tav tm="0">
                                          <p:val>
                                            <p:strVal val="#ppt_h"/>
                                          </p:val>
                                        </p:tav>
                                        <p:tav tm="100000">
                                          <p:val>
                                            <p:strVal val="#ppt_h"/>
                                          </p:val>
                                        </p:tav>
                                      </p:tavLst>
                                    </p:anim>
                                    <p:animEffect transition="in" filter="fade">
                                      <p:cBhvr>
                                        <p:cTn id="141" dur="500"/>
                                        <p:tgtEl>
                                          <p:spTgt spid="55"/>
                                        </p:tgtEl>
                                      </p:cBhvr>
                                    </p:animEffect>
                                  </p:childTnLst>
                                </p:cTn>
                              </p:par>
                            </p:childTnLst>
                          </p:cTn>
                        </p:par>
                        <p:par>
                          <p:cTn id="142" fill="hold">
                            <p:stCondLst>
                              <p:cond delay="500"/>
                            </p:stCondLst>
                            <p:childTnLst>
                              <p:par>
                                <p:cTn id="143" presetID="6" presetClass="entr" presetSubtype="16" fill="hold" grpId="0" nodeType="after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circle(in)">
                                      <p:cBhvr>
                                        <p:cTn id="145" dur="500"/>
                                        <p:tgtEl>
                                          <p:spTgt spid="56"/>
                                        </p:tgtEl>
                                      </p:cBhvr>
                                    </p:animEffect>
                                  </p:childTnLst>
                                </p:cTn>
                              </p:par>
                              <p:par>
                                <p:cTn id="146" presetID="55" presetClass="entr" presetSubtype="0" fill="hold" grpId="0" nodeType="withEffect">
                                  <p:stCondLst>
                                    <p:cond delay="0"/>
                                  </p:stCondLst>
                                  <p:childTnLst>
                                    <p:set>
                                      <p:cBhvr>
                                        <p:cTn id="147" dur="1" fill="hold">
                                          <p:stCondLst>
                                            <p:cond delay="0"/>
                                          </p:stCondLst>
                                        </p:cTn>
                                        <p:tgtEl>
                                          <p:spTgt spid="57"/>
                                        </p:tgtEl>
                                        <p:attrNameLst>
                                          <p:attrName>style.visibility</p:attrName>
                                        </p:attrNameLst>
                                      </p:cBhvr>
                                      <p:to>
                                        <p:strVal val="visible"/>
                                      </p:to>
                                    </p:set>
                                    <p:anim calcmode="lin" valueType="num">
                                      <p:cBhvr>
                                        <p:cTn id="148" dur="500" fill="hold"/>
                                        <p:tgtEl>
                                          <p:spTgt spid="57"/>
                                        </p:tgtEl>
                                        <p:attrNameLst>
                                          <p:attrName>ppt_w</p:attrName>
                                        </p:attrNameLst>
                                      </p:cBhvr>
                                      <p:tavLst>
                                        <p:tav tm="0">
                                          <p:val>
                                            <p:strVal val="#ppt_w*0.70"/>
                                          </p:val>
                                        </p:tav>
                                        <p:tav tm="100000">
                                          <p:val>
                                            <p:strVal val="#ppt_w"/>
                                          </p:val>
                                        </p:tav>
                                      </p:tavLst>
                                    </p:anim>
                                    <p:anim calcmode="lin" valueType="num">
                                      <p:cBhvr>
                                        <p:cTn id="149" dur="500" fill="hold"/>
                                        <p:tgtEl>
                                          <p:spTgt spid="57"/>
                                        </p:tgtEl>
                                        <p:attrNameLst>
                                          <p:attrName>ppt_h</p:attrName>
                                        </p:attrNameLst>
                                      </p:cBhvr>
                                      <p:tavLst>
                                        <p:tav tm="0">
                                          <p:val>
                                            <p:strVal val="#ppt_h"/>
                                          </p:val>
                                        </p:tav>
                                        <p:tav tm="100000">
                                          <p:val>
                                            <p:strVal val="#ppt_h"/>
                                          </p:val>
                                        </p:tav>
                                      </p:tavLst>
                                    </p:anim>
                                    <p:animEffect transition="in" filter="fade">
                                      <p:cBhvr>
                                        <p:cTn id="150" dur="500"/>
                                        <p:tgtEl>
                                          <p:spTgt spid="57"/>
                                        </p:tgtEl>
                                      </p:cBhvr>
                                    </p:animEffect>
                                  </p:childTnLst>
                                </p:cTn>
                              </p:par>
                            </p:childTnLst>
                          </p:cTn>
                        </p:par>
                        <p:par>
                          <p:cTn id="151" fill="hold">
                            <p:stCondLst>
                              <p:cond delay="1000"/>
                            </p:stCondLst>
                            <p:childTnLst>
                              <p:par>
                                <p:cTn id="152" presetID="6" presetClass="entr" presetSubtype="16" fill="hold" grpId="0" nodeType="afterEffect">
                                  <p:stCondLst>
                                    <p:cond delay="0"/>
                                  </p:stCondLst>
                                  <p:childTnLst>
                                    <p:set>
                                      <p:cBhvr>
                                        <p:cTn id="153" dur="1" fill="hold">
                                          <p:stCondLst>
                                            <p:cond delay="0"/>
                                          </p:stCondLst>
                                        </p:cTn>
                                        <p:tgtEl>
                                          <p:spTgt spid="58"/>
                                        </p:tgtEl>
                                        <p:attrNameLst>
                                          <p:attrName>style.visibility</p:attrName>
                                        </p:attrNameLst>
                                      </p:cBhvr>
                                      <p:to>
                                        <p:strVal val="visible"/>
                                      </p:to>
                                    </p:set>
                                    <p:animEffect transition="in" filter="circle(in)">
                                      <p:cBhvr>
                                        <p:cTn id="154" dur="500"/>
                                        <p:tgtEl>
                                          <p:spTgt spid="58"/>
                                        </p:tgtEl>
                                      </p:cBhvr>
                                    </p:animEffect>
                                  </p:childTnLst>
                                </p:cTn>
                              </p:par>
                              <p:par>
                                <p:cTn id="155" presetID="55" presetClass="entr" presetSubtype="0" fill="hold" grpId="0" nodeType="with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p:cTn id="157" dur="500" fill="hold"/>
                                        <p:tgtEl>
                                          <p:spTgt spid="59"/>
                                        </p:tgtEl>
                                        <p:attrNameLst>
                                          <p:attrName>ppt_w</p:attrName>
                                        </p:attrNameLst>
                                      </p:cBhvr>
                                      <p:tavLst>
                                        <p:tav tm="0">
                                          <p:val>
                                            <p:strVal val="#ppt_w*0.70"/>
                                          </p:val>
                                        </p:tav>
                                        <p:tav tm="100000">
                                          <p:val>
                                            <p:strVal val="#ppt_w"/>
                                          </p:val>
                                        </p:tav>
                                      </p:tavLst>
                                    </p:anim>
                                    <p:anim calcmode="lin" valueType="num">
                                      <p:cBhvr>
                                        <p:cTn id="158" dur="500" fill="hold"/>
                                        <p:tgtEl>
                                          <p:spTgt spid="59"/>
                                        </p:tgtEl>
                                        <p:attrNameLst>
                                          <p:attrName>ppt_h</p:attrName>
                                        </p:attrNameLst>
                                      </p:cBhvr>
                                      <p:tavLst>
                                        <p:tav tm="0">
                                          <p:val>
                                            <p:strVal val="#ppt_h"/>
                                          </p:val>
                                        </p:tav>
                                        <p:tav tm="100000">
                                          <p:val>
                                            <p:strVal val="#ppt_h"/>
                                          </p:val>
                                        </p:tav>
                                      </p:tavLst>
                                    </p:anim>
                                    <p:animEffect transition="in" filter="fade">
                                      <p:cBhvr>
                                        <p:cTn id="159" dur="500"/>
                                        <p:tgtEl>
                                          <p:spTgt spid="59"/>
                                        </p:tgtEl>
                                      </p:cBhvr>
                                    </p:animEffect>
                                  </p:childTnLst>
                                </p:cTn>
                              </p:par>
                            </p:childTnLst>
                          </p:cTn>
                        </p:par>
                        <p:par>
                          <p:cTn id="160" fill="hold">
                            <p:stCondLst>
                              <p:cond delay="1500"/>
                            </p:stCondLst>
                            <p:childTnLst>
                              <p:par>
                                <p:cTn id="161" presetID="6" presetClass="entr" presetSubtype="16" fill="hold" grpId="0" nodeType="after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circle(in)">
                                      <p:cBhvr>
                                        <p:cTn id="163" dur="500"/>
                                        <p:tgtEl>
                                          <p:spTgt spid="60"/>
                                        </p:tgtEl>
                                      </p:cBhvr>
                                    </p:animEffect>
                                  </p:childTnLst>
                                </p:cTn>
                              </p:par>
                              <p:par>
                                <p:cTn id="164" presetID="55" presetClass="entr" presetSubtype="0" fill="hold" grpId="0" nodeType="withEffect">
                                  <p:stCondLst>
                                    <p:cond delay="0"/>
                                  </p:stCondLst>
                                  <p:childTnLst>
                                    <p:set>
                                      <p:cBhvr>
                                        <p:cTn id="165" dur="1" fill="hold">
                                          <p:stCondLst>
                                            <p:cond delay="0"/>
                                          </p:stCondLst>
                                        </p:cTn>
                                        <p:tgtEl>
                                          <p:spTgt spid="66"/>
                                        </p:tgtEl>
                                        <p:attrNameLst>
                                          <p:attrName>style.visibility</p:attrName>
                                        </p:attrNameLst>
                                      </p:cBhvr>
                                      <p:to>
                                        <p:strVal val="visible"/>
                                      </p:to>
                                    </p:set>
                                    <p:anim calcmode="lin" valueType="num">
                                      <p:cBhvr>
                                        <p:cTn id="166" dur="500" fill="hold"/>
                                        <p:tgtEl>
                                          <p:spTgt spid="66"/>
                                        </p:tgtEl>
                                        <p:attrNameLst>
                                          <p:attrName>ppt_w</p:attrName>
                                        </p:attrNameLst>
                                      </p:cBhvr>
                                      <p:tavLst>
                                        <p:tav tm="0">
                                          <p:val>
                                            <p:strVal val="#ppt_w*0.70"/>
                                          </p:val>
                                        </p:tav>
                                        <p:tav tm="100000">
                                          <p:val>
                                            <p:strVal val="#ppt_w"/>
                                          </p:val>
                                        </p:tav>
                                      </p:tavLst>
                                    </p:anim>
                                    <p:anim calcmode="lin" valueType="num">
                                      <p:cBhvr>
                                        <p:cTn id="167" dur="500" fill="hold"/>
                                        <p:tgtEl>
                                          <p:spTgt spid="66"/>
                                        </p:tgtEl>
                                        <p:attrNameLst>
                                          <p:attrName>ppt_h</p:attrName>
                                        </p:attrNameLst>
                                      </p:cBhvr>
                                      <p:tavLst>
                                        <p:tav tm="0">
                                          <p:val>
                                            <p:strVal val="#ppt_h"/>
                                          </p:val>
                                        </p:tav>
                                        <p:tav tm="100000">
                                          <p:val>
                                            <p:strVal val="#ppt_h"/>
                                          </p:val>
                                        </p:tav>
                                      </p:tavLst>
                                    </p:anim>
                                    <p:animEffect transition="in" filter="fade">
                                      <p:cBhvr>
                                        <p:cTn id="168" dur="500"/>
                                        <p:tgtEl>
                                          <p:spTgt spid="66"/>
                                        </p:tgtEl>
                                      </p:cBhvr>
                                    </p:animEffect>
                                  </p:childTnLst>
                                </p:cTn>
                              </p:par>
                            </p:childTnLst>
                          </p:cTn>
                        </p:par>
                        <p:par>
                          <p:cTn id="169" fill="hold">
                            <p:stCondLst>
                              <p:cond delay="2000"/>
                            </p:stCondLst>
                            <p:childTnLst>
                              <p:par>
                                <p:cTn id="170" presetID="6" presetClass="entr" presetSubtype="16" fill="hold" grpId="0" nodeType="after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circle(in)">
                                      <p:cBhvr>
                                        <p:cTn id="172" dur="500"/>
                                        <p:tgtEl>
                                          <p:spTgt spid="61"/>
                                        </p:tgtEl>
                                      </p:cBhvr>
                                    </p:animEffect>
                                  </p:childTnLst>
                                </p:cTn>
                              </p:par>
                              <p:par>
                                <p:cTn id="173" presetID="55" presetClass="entr" presetSubtype="0"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strVal val="#ppt_w*0.70"/>
                                          </p:val>
                                        </p:tav>
                                        <p:tav tm="100000">
                                          <p:val>
                                            <p:strVal val="#ppt_w"/>
                                          </p:val>
                                        </p:tav>
                                      </p:tavLst>
                                    </p:anim>
                                    <p:anim calcmode="lin" valueType="num">
                                      <p:cBhvr>
                                        <p:cTn id="176" dur="500" fill="hold"/>
                                        <p:tgtEl>
                                          <p:spTgt spid="67"/>
                                        </p:tgtEl>
                                        <p:attrNameLst>
                                          <p:attrName>ppt_h</p:attrName>
                                        </p:attrNameLst>
                                      </p:cBhvr>
                                      <p:tavLst>
                                        <p:tav tm="0">
                                          <p:val>
                                            <p:strVal val="#ppt_h"/>
                                          </p:val>
                                        </p:tav>
                                        <p:tav tm="100000">
                                          <p:val>
                                            <p:strVal val="#ppt_h"/>
                                          </p:val>
                                        </p:tav>
                                      </p:tavLst>
                                    </p:anim>
                                    <p:animEffect transition="in" filter="fade">
                                      <p:cBhvr>
                                        <p:cTn id="177" dur="500"/>
                                        <p:tgtEl>
                                          <p:spTgt spid="67"/>
                                        </p:tgtEl>
                                      </p:cBhvr>
                                    </p:animEffect>
                                  </p:childTnLst>
                                </p:cTn>
                              </p:par>
                            </p:childTnLst>
                          </p:cTn>
                        </p:par>
                        <p:par>
                          <p:cTn id="178" fill="hold">
                            <p:stCondLst>
                              <p:cond delay="2500"/>
                            </p:stCondLst>
                            <p:childTnLst>
                              <p:par>
                                <p:cTn id="179" presetID="6" presetClass="entr" presetSubtype="16" fill="hold" grpId="0" nodeType="afterEffect">
                                  <p:stCondLst>
                                    <p:cond delay="0"/>
                                  </p:stCondLst>
                                  <p:childTnLst>
                                    <p:set>
                                      <p:cBhvr>
                                        <p:cTn id="180" dur="1" fill="hold">
                                          <p:stCondLst>
                                            <p:cond delay="0"/>
                                          </p:stCondLst>
                                        </p:cTn>
                                        <p:tgtEl>
                                          <p:spTgt spid="132"/>
                                        </p:tgtEl>
                                        <p:attrNameLst>
                                          <p:attrName>style.visibility</p:attrName>
                                        </p:attrNameLst>
                                      </p:cBhvr>
                                      <p:to>
                                        <p:strVal val="visible"/>
                                      </p:to>
                                    </p:set>
                                    <p:animEffect transition="in" filter="circle(in)">
                                      <p:cBhvr>
                                        <p:cTn id="181" dur="500"/>
                                        <p:tgtEl>
                                          <p:spTgt spid="132"/>
                                        </p:tgtEl>
                                      </p:cBhvr>
                                    </p:animEffect>
                                  </p:childTnLst>
                                </p:cTn>
                              </p:par>
                              <p:par>
                                <p:cTn id="182" presetID="55" presetClass="entr" presetSubtype="0" fill="hold" grpId="0" nodeType="withEffect">
                                  <p:stCondLst>
                                    <p:cond delay="0"/>
                                  </p:stCondLst>
                                  <p:childTnLst>
                                    <p:set>
                                      <p:cBhvr>
                                        <p:cTn id="183" dur="1" fill="hold">
                                          <p:stCondLst>
                                            <p:cond delay="0"/>
                                          </p:stCondLst>
                                        </p:cTn>
                                        <p:tgtEl>
                                          <p:spTgt spid="134"/>
                                        </p:tgtEl>
                                        <p:attrNameLst>
                                          <p:attrName>style.visibility</p:attrName>
                                        </p:attrNameLst>
                                      </p:cBhvr>
                                      <p:to>
                                        <p:strVal val="visible"/>
                                      </p:to>
                                    </p:set>
                                    <p:anim calcmode="lin" valueType="num">
                                      <p:cBhvr>
                                        <p:cTn id="184" dur="500" fill="hold"/>
                                        <p:tgtEl>
                                          <p:spTgt spid="134"/>
                                        </p:tgtEl>
                                        <p:attrNameLst>
                                          <p:attrName>ppt_w</p:attrName>
                                        </p:attrNameLst>
                                      </p:cBhvr>
                                      <p:tavLst>
                                        <p:tav tm="0">
                                          <p:val>
                                            <p:strVal val="#ppt_w*0.70"/>
                                          </p:val>
                                        </p:tav>
                                        <p:tav tm="100000">
                                          <p:val>
                                            <p:strVal val="#ppt_w"/>
                                          </p:val>
                                        </p:tav>
                                      </p:tavLst>
                                    </p:anim>
                                    <p:anim calcmode="lin" valueType="num">
                                      <p:cBhvr>
                                        <p:cTn id="185" dur="500" fill="hold"/>
                                        <p:tgtEl>
                                          <p:spTgt spid="134"/>
                                        </p:tgtEl>
                                        <p:attrNameLst>
                                          <p:attrName>ppt_h</p:attrName>
                                        </p:attrNameLst>
                                      </p:cBhvr>
                                      <p:tavLst>
                                        <p:tav tm="0">
                                          <p:val>
                                            <p:strVal val="#ppt_h"/>
                                          </p:val>
                                        </p:tav>
                                        <p:tav tm="100000">
                                          <p:val>
                                            <p:strVal val="#ppt_h"/>
                                          </p:val>
                                        </p:tav>
                                      </p:tavLst>
                                    </p:anim>
                                    <p:animEffect transition="in" filter="fade">
                                      <p:cBhvr>
                                        <p:cTn id="186" dur="500"/>
                                        <p:tgtEl>
                                          <p:spTgt spid="134"/>
                                        </p:tgtEl>
                                      </p:cBhvr>
                                    </p:animEffect>
                                  </p:childTnLst>
                                </p:cTn>
                              </p:par>
                            </p:childTnLst>
                          </p:cTn>
                        </p:par>
                        <p:par>
                          <p:cTn id="187" fill="hold">
                            <p:stCondLst>
                              <p:cond delay="3000"/>
                            </p:stCondLst>
                            <p:childTnLst>
                              <p:par>
                                <p:cTn id="188" presetID="6" presetClass="entr" presetSubtype="16"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animEffect transition="in" filter="circle(in)">
                                      <p:cBhvr>
                                        <p:cTn id="190" dur="500"/>
                                        <p:tgtEl>
                                          <p:spTgt spid="81"/>
                                        </p:tgtEl>
                                      </p:cBhvr>
                                    </p:animEffect>
                                  </p:childTnLst>
                                </p:cTn>
                              </p:par>
                              <p:par>
                                <p:cTn id="191" presetID="55" presetClass="entr" presetSubtype="0" fill="hold" grpId="0" nodeType="withEffect">
                                  <p:stCondLst>
                                    <p:cond delay="0"/>
                                  </p:stCondLst>
                                  <p:childTnLst>
                                    <p:set>
                                      <p:cBhvr>
                                        <p:cTn id="192" dur="1" fill="hold">
                                          <p:stCondLst>
                                            <p:cond delay="0"/>
                                          </p:stCondLst>
                                        </p:cTn>
                                        <p:tgtEl>
                                          <p:spTgt spid="82"/>
                                        </p:tgtEl>
                                        <p:attrNameLst>
                                          <p:attrName>style.visibility</p:attrName>
                                        </p:attrNameLst>
                                      </p:cBhvr>
                                      <p:to>
                                        <p:strVal val="visible"/>
                                      </p:to>
                                    </p:set>
                                    <p:anim calcmode="lin" valueType="num">
                                      <p:cBhvr>
                                        <p:cTn id="193" dur="500" fill="hold"/>
                                        <p:tgtEl>
                                          <p:spTgt spid="82"/>
                                        </p:tgtEl>
                                        <p:attrNameLst>
                                          <p:attrName>ppt_w</p:attrName>
                                        </p:attrNameLst>
                                      </p:cBhvr>
                                      <p:tavLst>
                                        <p:tav tm="0">
                                          <p:val>
                                            <p:strVal val="#ppt_w*0.70"/>
                                          </p:val>
                                        </p:tav>
                                        <p:tav tm="100000">
                                          <p:val>
                                            <p:strVal val="#ppt_w"/>
                                          </p:val>
                                        </p:tav>
                                      </p:tavLst>
                                    </p:anim>
                                    <p:anim calcmode="lin" valueType="num">
                                      <p:cBhvr>
                                        <p:cTn id="194" dur="500" fill="hold"/>
                                        <p:tgtEl>
                                          <p:spTgt spid="82"/>
                                        </p:tgtEl>
                                        <p:attrNameLst>
                                          <p:attrName>ppt_h</p:attrName>
                                        </p:attrNameLst>
                                      </p:cBhvr>
                                      <p:tavLst>
                                        <p:tav tm="0">
                                          <p:val>
                                            <p:strVal val="#ppt_h"/>
                                          </p:val>
                                        </p:tav>
                                        <p:tav tm="100000">
                                          <p:val>
                                            <p:strVal val="#ppt_h"/>
                                          </p:val>
                                        </p:tav>
                                      </p:tavLst>
                                    </p:anim>
                                    <p:animEffect transition="in" filter="fade">
                                      <p:cBhvr>
                                        <p:cTn id="195" dur="500"/>
                                        <p:tgtEl>
                                          <p:spTgt spid="82"/>
                                        </p:tgtEl>
                                      </p:cBhvr>
                                    </p:animEffect>
                                  </p:childTnLst>
                                </p:cTn>
                              </p:par>
                            </p:childTnLst>
                          </p:cTn>
                        </p:par>
                        <p:par>
                          <p:cTn id="196" fill="hold">
                            <p:stCondLst>
                              <p:cond delay="3500"/>
                            </p:stCondLst>
                            <p:childTnLst>
                              <p:par>
                                <p:cTn id="197" presetID="6" presetClass="entr" presetSubtype="16" fill="hold" grpId="0" nodeType="afterEffect">
                                  <p:stCondLst>
                                    <p:cond delay="0"/>
                                  </p:stCondLst>
                                  <p:childTnLst>
                                    <p:set>
                                      <p:cBhvr>
                                        <p:cTn id="198" dur="1" fill="hold">
                                          <p:stCondLst>
                                            <p:cond delay="0"/>
                                          </p:stCondLst>
                                        </p:cTn>
                                        <p:tgtEl>
                                          <p:spTgt spid="64"/>
                                        </p:tgtEl>
                                        <p:attrNameLst>
                                          <p:attrName>style.visibility</p:attrName>
                                        </p:attrNameLst>
                                      </p:cBhvr>
                                      <p:to>
                                        <p:strVal val="visible"/>
                                      </p:to>
                                    </p:set>
                                    <p:animEffect transition="in" filter="circle(in)">
                                      <p:cBhvr>
                                        <p:cTn id="199" dur="500"/>
                                        <p:tgtEl>
                                          <p:spTgt spid="64"/>
                                        </p:tgtEl>
                                      </p:cBhvr>
                                    </p:animEffect>
                                  </p:childTnLst>
                                </p:cTn>
                              </p:par>
                              <p:par>
                                <p:cTn id="200" presetID="55" presetClass="entr" presetSubtype="0" fill="hold" grpId="0" nodeType="withEffect">
                                  <p:stCondLst>
                                    <p:cond delay="0"/>
                                  </p:stCondLst>
                                  <p:childTnLst>
                                    <p:set>
                                      <p:cBhvr>
                                        <p:cTn id="201" dur="1" fill="hold">
                                          <p:stCondLst>
                                            <p:cond delay="0"/>
                                          </p:stCondLst>
                                        </p:cTn>
                                        <p:tgtEl>
                                          <p:spTgt spid="144"/>
                                        </p:tgtEl>
                                        <p:attrNameLst>
                                          <p:attrName>style.visibility</p:attrName>
                                        </p:attrNameLst>
                                      </p:cBhvr>
                                      <p:to>
                                        <p:strVal val="visible"/>
                                      </p:to>
                                    </p:set>
                                    <p:anim calcmode="lin" valueType="num">
                                      <p:cBhvr>
                                        <p:cTn id="202" dur="500" fill="hold"/>
                                        <p:tgtEl>
                                          <p:spTgt spid="144"/>
                                        </p:tgtEl>
                                        <p:attrNameLst>
                                          <p:attrName>ppt_w</p:attrName>
                                        </p:attrNameLst>
                                      </p:cBhvr>
                                      <p:tavLst>
                                        <p:tav tm="0">
                                          <p:val>
                                            <p:strVal val="#ppt_w*0.70"/>
                                          </p:val>
                                        </p:tav>
                                        <p:tav tm="100000">
                                          <p:val>
                                            <p:strVal val="#ppt_w"/>
                                          </p:val>
                                        </p:tav>
                                      </p:tavLst>
                                    </p:anim>
                                    <p:anim calcmode="lin" valueType="num">
                                      <p:cBhvr>
                                        <p:cTn id="203" dur="500" fill="hold"/>
                                        <p:tgtEl>
                                          <p:spTgt spid="144"/>
                                        </p:tgtEl>
                                        <p:attrNameLst>
                                          <p:attrName>ppt_h</p:attrName>
                                        </p:attrNameLst>
                                      </p:cBhvr>
                                      <p:tavLst>
                                        <p:tav tm="0">
                                          <p:val>
                                            <p:strVal val="#ppt_h"/>
                                          </p:val>
                                        </p:tav>
                                        <p:tav tm="100000">
                                          <p:val>
                                            <p:strVal val="#ppt_h"/>
                                          </p:val>
                                        </p:tav>
                                      </p:tavLst>
                                    </p:anim>
                                    <p:animEffect transition="in" filter="fade">
                                      <p:cBhvr>
                                        <p:cTn id="204" dur="500"/>
                                        <p:tgtEl>
                                          <p:spTgt spid="144"/>
                                        </p:tgtEl>
                                      </p:cBhvr>
                                    </p:animEffect>
                                  </p:childTnLst>
                                </p:cTn>
                              </p:par>
                            </p:childTnLst>
                          </p:cTn>
                        </p:par>
                        <p:par>
                          <p:cTn id="205" fill="hold">
                            <p:stCondLst>
                              <p:cond delay="4000"/>
                            </p:stCondLst>
                            <p:childTnLst>
                              <p:par>
                                <p:cTn id="206" presetID="6" presetClass="entr" presetSubtype="16" fill="hold" grpId="0" nodeType="afterEffect">
                                  <p:stCondLst>
                                    <p:cond delay="0"/>
                                  </p:stCondLst>
                                  <p:childTnLst>
                                    <p:set>
                                      <p:cBhvr>
                                        <p:cTn id="207" dur="1" fill="hold">
                                          <p:stCondLst>
                                            <p:cond delay="0"/>
                                          </p:stCondLst>
                                        </p:cTn>
                                        <p:tgtEl>
                                          <p:spTgt spid="72"/>
                                        </p:tgtEl>
                                        <p:attrNameLst>
                                          <p:attrName>style.visibility</p:attrName>
                                        </p:attrNameLst>
                                      </p:cBhvr>
                                      <p:to>
                                        <p:strVal val="visible"/>
                                      </p:to>
                                    </p:set>
                                    <p:animEffect transition="in" filter="circle(in)">
                                      <p:cBhvr>
                                        <p:cTn id="208" dur="500"/>
                                        <p:tgtEl>
                                          <p:spTgt spid="72"/>
                                        </p:tgtEl>
                                      </p:cBhvr>
                                    </p:animEffect>
                                  </p:childTnLst>
                                </p:cTn>
                              </p:par>
                              <p:par>
                                <p:cTn id="209" presetID="55" presetClass="entr" presetSubtype="0" fill="hold" grpId="0" nodeType="withEffect">
                                  <p:stCondLst>
                                    <p:cond delay="0"/>
                                  </p:stCondLst>
                                  <p:childTnLst>
                                    <p:set>
                                      <p:cBhvr>
                                        <p:cTn id="210" dur="1" fill="hold">
                                          <p:stCondLst>
                                            <p:cond delay="0"/>
                                          </p:stCondLst>
                                        </p:cTn>
                                        <p:tgtEl>
                                          <p:spTgt spid="73"/>
                                        </p:tgtEl>
                                        <p:attrNameLst>
                                          <p:attrName>style.visibility</p:attrName>
                                        </p:attrNameLst>
                                      </p:cBhvr>
                                      <p:to>
                                        <p:strVal val="visible"/>
                                      </p:to>
                                    </p:set>
                                    <p:anim calcmode="lin" valueType="num">
                                      <p:cBhvr>
                                        <p:cTn id="211" dur="500" fill="hold"/>
                                        <p:tgtEl>
                                          <p:spTgt spid="73"/>
                                        </p:tgtEl>
                                        <p:attrNameLst>
                                          <p:attrName>ppt_w</p:attrName>
                                        </p:attrNameLst>
                                      </p:cBhvr>
                                      <p:tavLst>
                                        <p:tav tm="0">
                                          <p:val>
                                            <p:strVal val="#ppt_w*0.70"/>
                                          </p:val>
                                        </p:tav>
                                        <p:tav tm="100000">
                                          <p:val>
                                            <p:strVal val="#ppt_w"/>
                                          </p:val>
                                        </p:tav>
                                      </p:tavLst>
                                    </p:anim>
                                    <p:anim calcmode="lin" valueType="num">
                                      <p:cBhvr>
                                        <p:cTn id="212" dur="500" fill="hold"/>
                                        <p:tgtEl>
                                          <p:spTgt spid="73"/>
                                        </p:tgtEl>
                                        <p:attrNameLst>
                                          <p:attrName>ppt_h</p:attrName>
                                        </p:attrNameLst>
                                      </p:cBhvr>
                                      <p:tavLst>
                                        <p:tav tm="0">
                                          <p:val>
                                            <p:strVal val="#ppt_h"/>
                                          </p:val>
                                        </p:tav>
                                        <p:tav tm="100000">
                                          <p:val>
                                            <p:strVal val="#ppt_h"/>
                                          </p:val>
                                        </p:tav>
                                      </p:tavLst>
                                    </p:anim>
                                    <p:animEffect transition="in" filter="fade">
                                      <p:cBhvr>
                                        <p:cTn id="213" dur="500"/>
                                        <p:tgtEl>
                                          <p:spTgt spid="73"/>
                                        </p:tgtEl>
                                      </p:cBhvr>
                                    </p:animEffect>
                                  </p:childTnLst>
                                </p:cTn>
                              </p:par>
                            </p:childTnLst>
                          </p:cTn>
                        </p:par>
                        <p:par>
                          <p:cTn id="214" fill="hold">
                            <p:stCondLst>
                              <p:cond delay="4500"/>
                            </p:stCondLst>
                            <p:childTnLst>
                              <p:par>
                                <p:cTn id="215" presetID="6" presetClass="entr" presetSubtype="16" fill="hold" grpId="0" nodeType="afterEffect">
                                  <p:stCondLst>
                                    <p:cond delay="0"/>
                                  </p:stCondLst>
                                  <p:childTnLst>
                                    <p:set>
                                      <p:cBhvr>
                                        <p:cTn id="216" dur="1" fill="hold">
                                          <p:stCondLst>
                                            <p:cond delay="0"/>
                                          </p:stCondLst>
                                        </p:cTn>
                                        <p:tgtEl>
                                          <p:spTgt spid="74"/>
                                        </p:tgtEl>
                                        <p:attrNameLst>
                                          <p:attrName>style.visibility</p:attrName>
                                        </p:attrNameLst>
                                      </p:cBhvr>
                                      <p:to>
                                        <p:strVal val="visible"/>
                                      </p:to>
                                    </p:set>
                                    <p:animEffect transition="in" filter="circle(in)">
                                      <p:cBhvr>
                                        <p:cTn id="217" dur="500"/>
                                        <p:tgtEl>
                                          <p:spTgt spid="74"/>
                                        </p:tgtEl>
                                      </p:cBhvr>
                                    </p:animEffect>
                                  </p:childTnLst>
                                </p:cTn>
                              </p:par>
                              <p:par>
                                <p:cTn id="218" presetID="55" presetClass="entr" presetSubtype="0" fill="hold" grpId="0" nodeType="withEffect">
                                  <p:stCondLst>
                                    <p:cond delay="0"/>
                                  </p:stCondLst>
                                  <p:childTnLst>
                                    <p:set>
                                      <p:cBhvr>
                                        <p:cTn id="219" dur="1" fill="hold">
                                          <p:stCondLst>
                                            <p:cond delay="0"/>
                                          </p:stCondLst>
                                        </p:cTn>
                                        <p:tgtEl>
                                          <p:spTgt spid="75"/>
                                        </p:tgtEl>
                                        <p:attrNameLst>
                                          <p:attrName>style.visibility</p:attrName>
                                        </p:attrNameLst>
                                      </p:cBhvr>
                                      <p:to>
                                        <p:strVal val="visible"/>
                                      </p:to>
                                    </p:set>
                                    <p:anim calcmode="lin" valueType="num">
                                      <p:cBhvr>
                                        <p:cTn id="220" dur="500" fill="hold"/>
                                        <p:tgtEl>
                                          <p:spTgt spid="75"/>
                                        </p:tgtEl>
                                        <p:attrNameLst>
                                          <p:attrName>ppt_w</p:attrName>
                                        </p:attrNameLst>
                                      </p:cBhvr>
                                      <p:tavLst>
                                        <p:tav tm="0">
                                          <p:val>
                                            <p:strVal val="#ppt_w*0.70"/>
                                          </p:val>
                                        </p:tav>
                                        <p:tav tm="100000">
                                          <p:val>
                                            <p:strVal val="#ppt_w"/>
                                          </p:val>
                                        </p:tav>
                                      </p:tavLst>
                                    </p:anim>
                                    <p:anim calcmode="lin" valueType="num">
                                      <p:cBhvr>
                                        <p:cTn id="221" dur="500" fill="hold"/>
                                        <p:tgtEl>
                                          <p:spTgt spid="75"/>
                                        </p:tgtEl>
                                        <p:attrNameLst>
                                          <p:attrName>ppt_h</p:attrName>
                                        </p:attrNameLst>
                                      </p:cBhvr>
                                      <p:tavLst>
                                        <p:tav tm="0">
                                          <p:val>
                                            <p:strVal val="#ppt_h"/>
                                          </p:val>
                                        </p:tav>
                                        <p:tav tm="100000">
                                          <p:val>
                                            <p:strVal val="#ppt_h"/>
                                          </p:val>
                                        </p:tav>
                                      </p:tavLst>
                                    </p:anim>
                                    <p:animEffect transition="in" filter="fade">
                                      <p:cBhvr>
                                        <p:cTn id="222" dur="500"/>
                                        <p:tgtEl>
                                          <p:spTgt spid="75"/>
                                        </p:tgtEl>
                                      </p:cBhvr>
                                    </p:animEffect>
                                  </p:childTnLst>
                                </p:cTn>
                              </p:par>
                            </p:childTnLst>
                          </p:cTn>
                        </p:par>
                        <p:par>
                          <p:cTn id="223" fill="hold">
                            <p:stCondLst>
                              <p:cond delay="5000"/>
                            </p:stCondLst>
                            <p:childTnLst>
                              <p:par>
                                <p:cTn id="224" presetID="55" presetClass="entr" presetSubtype="0" fill="hold" grpId="0" nodeType="afterEffect">
                                  <p:stCondLst>
                                    <p:cond delay="0"/>
                                  </p:stCondLst>
                                  <p:childTnLst>
                                    <p:set>
                                      <p:cBhvr>
                                        <p:cTn id="225" dur="1" fill="hold">
                                          <p:stCondLst>
                                            <p:cond delay="0"/>
                                          </p:stCondLst>
                                        </p:cTn>
                                        <p:tgtEl>
                                          <p:spTgt spid="77"/>
                                        </p:tgtEl>
                                        <p:attrNameLst>
                                          <p:attrName>style.visibility</p:attrName>
                                        </p:attrNameLst>
                                      </p:cBhvr>
                                      <p:to>
                                        <p:strVal val="visible"/>
                                      </p:to>
                                    </p:set>
                                    <p:anim calcmode="lin" valueType="num">
                                      <p:cBhvr>
                                        <p:cTn id="226" dur="500" fill="hold"/>
                                        <p:tgtEl>
                                          <p:spTgt spid="77"/>
                                        </p:tgtEl>
                                        <p:attrNameLst>
                                          <p:attrName>ppt_w</p:attrName>
                                        </p:attrNameLst>
                                      </p:cBhvr>
                                      <p:tavLst>
                                        <p:tav tm="0">
                                          <p:val>
                                            <p:strVal val="#ppt_w*0.70"/>
                                          </p:val>
                                        </p:tav>
                                        <p:tav tm="100000">
                                          <p:val>
                                            <p:strVal val="#ppt_w"/>
                                          </p:val>
                                        </p:tav>
                                      </p:tavLst>
                                    </p:anim>
                                    <p:anim calcmode="lin" valueType="num">
                                      <p:cBhvr>
                                        <p:cTn id="227" dur="500" fill="hold"/>
                                        <p:tgtEl>
                                          <p:spTgt spid="77"/>
                                        </p:tgtEl>
                                        <p:attrNameLst>
                                          <p:attrName>ppt_h</p:attrName>
                                        </p:attrNameLst>
                                      </p:cBhvr>
                                      <p:tavLst>
                                        <p:tav tm="0">
                                          <p:val>
                                            <p:strVal val="#ppt_h"/>
                                          </p:val>
                                        </p:tav>
                                        <p:tav tm="100000">
                                          <p:val>
                                            <p:strVal val="#ppt_h"/>
                                          </p:val>
                                        </p:tav>
                                      </p:tavLst>
                                    </p:anim>
                                    <p:animEffect transition="in" filter="fade">
                                      <p:cBhvr>
                                        <p:cTn id="228" dur="500"/>
                                        <p:tgtEl>
                                          <p:spTgt spid="77"/>
                                        </p:tgtEl>
                                      </p:cBhvr>
                                    </p:animEffec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80"/>
                                        </p:tgtEl>
                                        <p:attrNameLst>
                                          <p:attrName>style.visibility</p:attrName>
                                        </p:attrNameLst>
                                      </p:cBhvr>
                                      <p:to>
                                        <p:strVal val="visible"/>
                                      </p:to>
                                    </p:set>
                                    <p:animEffect transition="in" filter="wipe(down)">
                                      <p:cBhvr>
                                        <p:cTn id="233" dur="145">
                                          <p:stCondLst>
                                            <p:cond delay="0"/>
                                          </p:stCondLst>
                                        </p:cTn>
                                        <p:tgtEl>
                                          <p:spTgt spid="80"/>
                                        </p:tgtEl>
                                      </p:cBhvr>
                                    </p:animEffect>
                                    <p:anim calcmode="lin" valueType="num">
                                      <p:cBhvr>
                                        <p:cTn id="234" dur="456"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35" dur="166"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36" dur="166" tmFilter="0, 0; 0.125,0.2665; 0.25,0.4; 0.375,0.465; 0.5,0.5;  0.625,0.535; 0.75,0.6; 0.875,0.7335; 1,1">
                                          <p:stCondLst>
                                            <p:cond delay="166"/>
                                          </p:stCondLst>
                                        </p:cTn>
                                        <p:tgtEl>
                                          <p:spTgt spid="80"/>
                                        </p:tgtEl>
                                        <p:attrNameLst>
                                          <p:attrName>ppt_y</p:attrName>
                                        </p:attrNameLst>
                                      </p:cBhvr>
                                      <p:tavLst>
                                        <p:tav tm="0" fmla="#ppt_y-sin(pi*$)/9">
                                          <p:val>
                                            <p:fltVal val="0"/>
                                          </p:val>
                                        </p:tav>
                                        <p:tav tm="100000">
                                          <p:val>
                                            <p:fltVal val="1"/>
                                          </p:val>
                                        </p:tav>
                                      </p:tavLst>
                                    </p:anim>
                                    <p:anim calcmode="lin" valueType="num">
                                      <p:cBhvr>
                                        <p:cTn id="237" dur="83" tmFilter="0, 0; 0.125,0.2665; 0.25,0.4; 0.375,0.465; 0.5,0.5;  0.625,0.535; 0.75,0.6; 0.875,0.7335; 1,1">
                                          <p:stCondLst>
                                            <p:cond delay="331"/>
                                          </p:stCondLst>
                                        </p:cTn>
                                        <p:tgtEl>
                                          <p:spTgt spid="80"/>
                                        </p:tgtEl>
                                        <p:attrNameLst>
                                          <p:attrName>ppt_y</p:attrName>
                                        </p:attrNameLst>
                                      </p:cBhvr>
                                      <p:tavLst>
                                        <p:tav tm="0" fmla="#ppt_y-sin(pi*$)/27">
                                          <p:val>
                                            <p:fltVal val="0"/>
                                          </p:val>
                                        </p:tav>
                                        <p:tav tm="100000">
                                          <p:val>
                                            <p:fltVal val="1"/>
                                          </p:val>
                                        </p:tav>
                                      </p:tavLst>
                                    </p:anim>
                                    <p:anim calcmode="lin" valueType="num">
                                      <p:cBhvr>
                                        <p:cTn id="238" dur="41" tmFilter="0, 0; 0.125,0.2665; 0.25,0.4; 0.375,0.465; 0.5,0.5;  0.625,0.535; 0.75,0.6; 0.875,0.7335; 1,1">
                                          <p:stCondLst>
                                            <p:cond delay="414"/>
                                          </p:stCondLst>
                                        </p:cTn>
                                        <p:tgtEl>
                                          <p:spTgt spid="80"/>
                                        </p:tgtEl>
                                        <p:attrNameLst>
                                          <p:attrName>ppt_y</p:attrName>
                                        </p:attrNameLst>
                                      </p:cBhvr>
                                      <p:tavLst>
                                        <p:tav tm="0" fmla="#ppt_y-sin(pi*$)/81">
                                          <p:val>
                                            <p:fltVal val="0"/>
                                          </p:val>
                                        </p:tav>
                                        <p:tav tm="100000">
                                          <p:val>
                                            <p:fltVal val="1"/>
                                          </p:val>
                                        </p:tav>
                                      </p:tavLst>
                                    </p:anim>
                                    <p:animScale>
                                      <p:cBhvr>
                                        <p:cTn id="239" dur="7">
                                          <p:stCondLst>
                                            <p:cond delay="163"/>
                                          </p:stCondLst>
                                        </p:cTn>
                                        <p:tgtEl>
                                          <p:spTgt spid="80"/>
                                        </p:tgtEl>
                                      </p:cBhvr>
                                      <p:to x="100000" y="60000"/>
                                    </p:animScale>
                                    <p:animScale>
                                      <p:cBhvr>
                                        <p:cTn id="240" dur="42" decel="50000">
                                          <p:stCondLst>
                                            <p:cond delay="169"/>
                                          </p:stCondLst>
                                        </p:cTn>
                                        <p:tgtEl>
                                          <p:spTgt spid="80"/>
                                        </p:tgtEl>
                                      </p:cBhvr>
                                      <p:to x="100000" y="100000"/>
                                    </p:animScale>
                                    <p:animScale>
                                      <p:cBhvr>
                                        <p:cTn id="241" dur="7">
                                          <p:stCondLst>
                                            <p:cond delay="328"/>
                                          </p:stCondLst>
                                        </p:cTn>
                                        <p:tgtEl>
                                          <p:spTgt spid="80"/>
                                        </p:tgtEl>
                                      </p:cBhvr>
                                      <p:to x="100000" y="80000"/>
                                    </p:animScale>
                                    <p:animScale>
                                      <p:cBhvr>
                                        <p:cTn id="242" dur="42" decel="50000">
                                          <p:stCondLst>
                                            <p:cond delay="335"/>
                                          </p:stCondLst>
                                        </p:cTn>
                                        <p:tgtEl>
                                          <p:spTgt spid="80"/>
                                        </p:tgtEl>
                                      </p:cBhvr>
                                      <p:to x="100000" y="100000"/>
                                    </p:animScale>
                                    <p:animScale>
                                      <p:cBhvr>
                                        <p:cTn id="243" dur="7">
                                          <p:stCondLst>
                                            <p:cond delay="411"/>
                                          </p:stCondLst>
                                        </p:cTn>
                                        <p:tgtEl>
                                          <p:spTgt spid="80"/>
                                        </p:tgtEl>
                                      </p:cBhvr>
                                      <p:to x="100000" y="90000"/>
                                    </p:animScale>
                                    <p:animScale>
                                      <p:cBhvr>
                                        <p:cTn id="244" dur="42" decel="50000">
                                          <p:stCondLst>
                                            <p:cond delay="417"/>
                                          </p:stCondLst>
                                        </p:cTn>
                                        <p:tgtEl>
                                          <p:spTgt spid="80"/>
                                        </p:tgtEl>
                                      </p:cBhvr>
                                      <p:to x="100000" y="100000"/>
                                    </p:animScale>
                                    <p:animScale>
                                      <p:cBhvr>
                                        <p:cTn id="245" dur="7">
                                          <p:stCondLst>
                                            <p:cond delay="452"/>
                                          </p:stCondLst>
                                        </p:cTn>
                                        <p:tgtEl>
                                          <p:spTgt spid="80"/>
                                        </p:tgtEl>
                                      </p:cBhvr>
                                      <p:to x="100000" y="95000"/>
                                    </p:animScale>
                                    <p:animScale>
                                      <p:cBhvr>
                                        <p:cTn id="246" dur="42" decel="50000">
                                          <p:stCondLst>
                                            <p:cond delay="459"/>
                                          </p:stCondLst>
                                        </p:cTn>
                                        <p:tgtEl>
                                          <p:spTgt spid="80"/>
                                        </p:tgtEl>
                                      </p:cBhvr>
                                      <p:to x="100000" y="100000"/>
                                    </p:animScale>
                                  </p:childTnLst>
                                </p:cTn>
                              </p:par>
                              <p:par>
                                <p:cTn id="247" presetID="26" presetClass="entr" presetSubtype="0" fill="hold" grpId="0" nodeType="withEffect">
                                  <p:stCondLst>
                                    <p:cond delay="0"/>
                                  </p:stCondLst>
                                  <p:childTnLst>
                                    <p:set>
                                      <p:cBhvr>
                                        <p:cTn id="248" dur="1" fill="hold">
                                          <p:stCondLst>
                                            <p:cond delay="0"/>
                                          </p:stCondLst>
                                        </p:cTn>
                                        <p:tgtEl>
                                          <p:spTgt spid="109"/>
                                        </p:tgtEl>
                                        <p:attrNameLst>
                                          <p:attrName>style.visibility</p:attrName>
                                        </p:attrNameLst>
                                      </p:cBhvr>
                                      <p:to>
                                        <p:strVal val="visible"/>
                                      </p:to>
                                    </p:set>
                                    <p:animEffect transition="in" filter="wipe(down)">
                                      <p:cBhvr>
                                        <p:cTn id="249" dur="145">
                                          <p:stCondLst>
                                            <p:cond delay="0"/>
                                          </p:stCondLst>
                                        </p:cTn>
                                        <p:tgtEl>
                                          <p:spTgt spid="109"/>
                                        </p:tgtEl>
                                      </p:cBhvr>
                                    </p:animEffect>
                                    <p:anim calcmode="lin" valueType="num">
                                      <p:cBhvr>
                                        <p:cTn id="250" dur="456"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251" dur="166"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252" dur="166" tmFilter="0, 0; 0.125,0.2665; 0.25,0.4; 0.375,0.465; 0.5,0.5;  0.625,0.535; 0.75,0.6; 0.875,0.7335; 1,1">
                                          <p:stCondLst>
                                            <p:cond delay="166"/>
                                          </p:stCondLst>
                                        </p:cTn>
                                        <p:tgtEl>
                                          <p:spTgt spid="109"/>
                                        </p:tgtEl>
                                        <p:attrNameLst>
                                          <p:attrName>ppt_y</p:attrName>
                                        </p:attrNameLst>
                                      </p:cBhvr>
                                      <p:tavLst>
                                        <p:tav tm="0" fmla="#ppt_y-sin(pi*$)/9">
                                          <p:val>
                                            <p:fltVal val="0"/>
                                          </p:val>
                                        </p:tav>
                                        <p:tav tm="100000">
                                          <p:val>
                                            <p:fltVal val="1"/>
                                          </p:val>
                                        </p:tav>
                                      </p:tavLst>
                                    </p:anim>
                                    <p:anim calcmode="lin" valueType="num">
                                      <p:cBhvr>
                                        <p:cTn id="253" dur="83" tmFilter="0, 0; 0.125,0.2665; 0.25,0.4; 0.375,0.465; 0.5,0.5;  0.625,0.535; 0.75,0.6; 0.875,0.7335; 1,1">
                                          <p:stCondLst>
                                            <p:cond delay="331"/>
                                          </p:stCondLst>
                                        </p:cTn>
                                        <p:tgtEl>
                                          <p:spTgt spid="109"/>
                                        </p:tgtEl>
                                        <p:attrNameLst>
                                          <p:attrName>ppt_y</p:attrName>
                                        </p:attrNameLst>
                                      </p:cBhvr>
                                      <p:tavLst>
                                        <p:tav tm="0" fmla="#ppt_y-sin(pi*$)/27">
                                          <p:val>
                                            <p:fltVal val="0"/>
                                          </p:val>
                                        </p:tav>
                                        <p:tav tm="100000">
                                          <p:val>
                                            <p:fltVal val="1"/>
                                          </p:val>
                                        </p:tav>
                                      </p:tavLst>
                                    </p:anim>
                                    <p:anim calcmode="lin" valueType="num">
                                      <p:cBhvr>
                                        <p:cTn id="254" dur="41" tmFilter="0, 0; 0.125,0.2665; 0.25,0.4; 0.375,0.465; 0.5,0.5;  0.625,0.535; 0.75,0.6; 0.875,0.7335; 1,1">
                                          <p:stCondLst>
                                            <p:cond delay="414"/>
                                          </p:stCondLst>
                                        </p:cTn>
                                        <p:tgtEl>
                                          <p:spTgt spid="109"/>
                                        </p:tgtEl>
                                        <p:attrNameLst>
                                          <p:attrName>ppt_y</p:attrName>
                                        </p:attrNameLst>
                                      </p:cBhvr>
                                      <p:tavLst>
                                        <p:tav tm="0" fmla="#ppt_y-sin(pi*$)/81">
                                          <p:val>
                                            <p:fltVal val="0"/>
                                          </p:val>
                                        </p:tav>
                                        <p:tav tm="100000">
                                          <p:val>
                                            <p:fltVal val="1"/>
                                          </p:val>
                                        </p:tav>
                                      </p:tavLst>
                                    </p:anim>
                                    <p:animScale>
                                      <p:cBhvr>
                                        <p:cTn id="255" dur="7">
                                          <p:stCondLst>
                                            <p:cond delay="163"/>
                                          </p:stCondLst>
                                        </p:cTn>
                                        <p:tgtEl>
                                          <p:spTgt spid="109"/>
                                        </p:tgtEl>
                                      </p:cBhvr>
                                      <p:to x="100000" y="60000"/>
                                    </p:animScale>
                                    <p:animScale>
                                      <p:cBhvr>
                                        <p:cTn id="256" dur="42" decel="50000">
                                          <p:stCondLst>
                                            <p:cond delay="169"/>
                                          </p:stCondLst>
                                        </p:cTn>
                                        <p:tgtEl>
                                          <p:spTgt spid="109"/>
                                        </p:tgtEl>
                                      </p:cBhvr>
                                      <p:to x="100000" y="100000"/>
                                    </p:animScale>
                                    <p:animScale>
                                      <p:cBhvr>
                                        <p:cTn id="257" dur="7">
                                          <p:stCondLst>
                                            <p:cond delay="328"/>
                                          </p:stCondLst>
                                        </p:cTn>
                                        <p:tgtEl>
                                          <p:spTgt spid="109"/>
                                        </p:tgtEl>
                                      </p:cBhvr>
                                      <p:to x="100000" y="80000"/>
                                    </p:animScale>
                                    <p:animScale>
                                      <p:cBhvr>
                                        <p:cTn id="258" dur="42" decel="50000">
                                          <p:stCondLst>
                                            <p:cond delay="335"/>
                                          </p:stCondLst>
                                        </p:cTn>
                                        <p:tgtEl>
                                          <p:spTgt spid="109"/>
                                        </p:tgtEl>
                                      </p:cBhvr>
                                      <p:to x="100000" y="100000"/>
                                    </p:animScale>
                                    <p:animScale>
                                      <p:cBhvr>
                                        <p:cTn id="259" dur="7">
                                          <p:stCondLst>
                                            <p:cond delay="411"/>
                                          </p:stCondLst>
                                        </p:cTn>
                                        <p:tgtEl>
                                          <p:spTgt spid="109"/>
                                        </p:tgtEl>
                                      </p:cBhvr>
                                      <p:to x="100000" y="90000"/>
                                    </p:animScale>
                                    <p:animScale>
                                      <p:cBhvr>
                                        <p:cTn id="260" dur="42" decel="50000">
                                          <p:stCondLst>
                                            <p:cond delay="417"/>
                                          </p:stCondLst>
                                        </p:cTn>
                                        <p:tgtEl>
                                          <p:spTgt spid="109"/>
                                        </p:tgtEl>
                                      </p:cBhvr>
                                      <p:to x="100000" y="100000"/>
                                    </p:animScale>
                                    <p:animScale>
                                      <p:cBhvr>
                                        <p:cTn id="261" dur="7">
                                          <p:stCondLst>
                                            <p:cond delay="452"/>
                                          </p:stCondLst>
                                        </p:cTn>
                                        <p:tgtEl>
                                          <p:spTgt spid="109"/>
                                        </p:tgtEl>
                                      </p:cBhvr>
                                      <p:to x="100000" y="95000"/>
                                    </p:animScale>
                                    <p:animScale>
                                      <p:cBhvr>
                                        <p:cTn id="262" dur="42" decel="50000">
                                          <p:stCondLst>
                                            <p:cond delay="459"/>
                                          </p:stCondLst>
                                        </p:cTn>
                                        <p:tgtEl>
                                          <p:spTgt spid="109"/>
                                        </p:tgtEl>
                                      </p:cBhvr>
                                      <p:to x="100000" y="100000"/>
                                    </p:animScale>
                                  </p:childTnLst>
                                </p:cTn>
                              </p:par>
                            </p:childTnLst>
                          </p:cTn>
                        </p:par>
                        <p:par>
                          <p:cTn id="263" fill="hold">
                            <p:stCondLst>
                              <p:cond delay="500"/>
                            </p:stCondLst>
                            <p:childTnLst>
                              <p:par>
                                <p:cTn id="264" presetID="6" presetClass="entr" presetSubtype="16" fill="hold" grpId="0" nodeType="afterEffect">
                                  <p:stCondLst>
                                    <p:cond delay="0"/>
                                  </p:stCondLst>
                                  <p:childTnLst>
                                    <p:set>
                                      <p:cBhvr>
                                        <p:cTn id="265" dur="1" fill="hold">
                                          <p:stCondLst>
                                            <p:cond delay="0"/>
                                          </p:stCondLst>
                                        </p:cTn>
                                        <p:tgtEl>
                                          <p:spTgt spid="83"/>
                                        </p:tgtEl>
                                        <p:attrNameLst>
                                          <p:attrName>style.visibility</p:attrName>
                                        </p:attrNameLst>
                                      </p:cBhvr>
                                      <p:to>
                                        <p:strVal val="visible"/>
                                      </p:to>
                                    </p:set>
                                    <p:animEffect transition="in" filter="circle(in)">
                                      <p:cBhvr>
                                        <p:cTn id="266" dur="500"/>
                                        <p:tgtEl>
                                          <p:spTgt spid="83"/>
                                        </p:tgtEl>
                                      </p:cBhvr>
                                    </p:animEffect>
                                  </p:childTnLst>
                                </p:cTn>
                              </p:par>
                              <p:par>
                                <p:cTn id="267" presetID="55" presetClass="entr" presetSubtype="0" fill="hold" grpId="0" nodeType="withEffect">
                                  <p:stCondLst>
                                    <p:cond delay="0"/>
                                  </p:stCondLst>
                                  <p:childTnLst>
                                    <p:set>
                                      <p:cBhvr>
                                        <p:cTn id="268" dur="1" fill="hold">
                                          <p:stCondLst>
                                            <p:cond delay="0"/>
                                          </p:stCondLst>
                                        </p:cTn>
                                        <p:tgtEl>
                                          <p:spTgt spid="84"/>
                                        </p:tgtEl>
                                        <p:attrNameLst>
                                          <p:attrName>style.visibility</p:attrName>
                                        </p:attrNameLst>
                                      </p:cBhvr>
                                      <p:to>
                                        <p:strVal val="visible"/>
                                      </p:to>
                                    </p:set>
                                    <p:anim calcmode="lin" valueType="num">
                                      <p:cBhvr>
                                        <p:cTn id="269" dur="500" fill="hold"/>
                                        <p:tgtEl>
                                          <p:spTgt spid="84"/>
                                        </p:tgtEl>
                                        <p:attrNameLst>
                                          <p:attrName>ppt_w</p:attrName>
                                        </p:attrNameLst>
                                      </p:cBhvr>
                                      <p:tavLst>
                                        <p:tav tm="0">
                                          <p:val>
                                            <p:strVal val="#ppt_w*0.70"/>
                                          </p:val>
                                        </p:tav>
                                        <p:tav tm="100000">
                                          <p:val>
                                            <p:strVal val="#ppt_w"/>
                                          </p:val>
                                        </p:tav>
                                      </p:tavLst>
                                    </p:anim>
                                    <p:anim calcmode="lin" valueType="num">
                                      <p:cBhvr>
                                        <p:cTn id="270" dur="500" fill="hold"/>
                                        <p:tgtEl>
                                          <p:spTgt spid="84"/>
                                        </p:tgtEl>
                                        <p:attrNameLst>
                                          <p:attrName>ppt_h</p:attrName>
                                        </p:attrNameLst>
                                      </p:cBhvr>
                                      <p:tavLst>
                                        <p:tav tm="0">
                                          <p:val>
                                            <p:strVal val="#ppt_h"/>
                                          </p:val>
                                        </p:tav>
                                        <p:tav tm="100000">
                                          <p:val>
                                            <p:strVal val="#ppt_h"/>
                                          </p:val>
                                        </p:tav>
                                      </p:tavLst>
                                    </p:anim>
                                    <p:animEffect transition="in" filter="fade">
                                      <p:cBhvr>
                                        <p:cTn id="271" dur="500"/>
                                        <p:tgtEl>
                                          <p:spTgt spid="84"/>
                                        </p:tgtEl>
                                      </p:cBhvr>
                                    </p:animEffect>
                                  </p:childTnLst>
                                </p:cTn>
                              </p:par>
                            </p:childTnLst>
                          </p:cTn>
                        </p:par>
                        <p:par>
                          <p:cTn id="272" fill="hold">
                            <p:stCondLst>
                              <p:cond delay="1000"/>
                            </p:stCondLst>
                            <p:childTnLst>
                              <p:par>
                                <p:cTn id="273" presetID="6" presetClass="entr" presetSubtype="16" fill="hold" grpId="0" nodeType="afterEffect">
                                  <p:stCondLst>
                                    <p:cond delay="0"/>
                                  </p:stCondLst>
                                  <p:childTnLst>
                                    <p:set>
                                      <p:cBhvr>
                                        <p:cTn id="274" dur="1" fill="hold">
                                          <p:stCondLst>
                                            <p:cond delay="0"/>
                                          </p:stCondLst>
                                        </p:cTn>
                                        <p:tgtEl>
                                          <p:spTgt spid="85"/>
                                        </p:tgtEl>
                                        <p:attrNameLst>
                                          <p:attrName>style.visibility</p:attrName>
                                        </p:attrNameLst>
                                      </p:cBhvr>
                                      <p:to>
                                        <p:strVal val="visible"/>
                                      </p:to>
                                    </p:set>
                                    <p:animEffect transition="in" filter="circle(in)">
                                      <p:cBhvr>
                                        <p:cTn id="275" dur="500"/>
                                        <p:tgtEl>
                                          <p:spTgt spid="85"/>
                                        </p:tgtEl>
                                      </p:cBhvr>
                                    </p:animEffect>
                                  </p:childTnLst>
                                </p:cTn>
                              </p:par>
                              <p:par>
                                <p:cTn id="276" presetID="55" presetClass="entr" presetSubtype="0" fill="hold" grpId="0" nodeType="withEffect">
                                  <p:stCondLst>
                                    <p:cond delay="0"/>
                                  </p:stCondLst>
                                  <p:childTnLst>
                                    <p:set>
                                      <p:cBhvr>
                                        <p:cTn id="277" dur="1" fill="hold">
                                          <p:stCondLst>
                                            <p:cond delay="0"/>
                                          </p:stCondLst>
                                        </p:cTn>
                                        <p:tgtEl>
                                          <p:spTgt spid="113"/>
                                        </p:tgtEl>
                                        <p:attrNameLst>
                                          <p:attrName>style.visibility</p:attrName>
                                        </p:attrNameLst>
                                      </p:cBhvr>
                                      <p:to>
                                        <p:strVal val="visible"/>
                                      </p:to>
                                    </p:set>
                                    <p:anim calcmode="lin" valueType="num">
                                      <p:cBhvr>
                                        <p:cTn id="278" dur="500" fill="hold"/>
                                        <p:tgtEl>
                                          <p:spTgt spid="113"/>
                                        </p:tgtEl>
                                        <p:attrNameLst>
                                          <p:attrName>ppt_w</p:attrName>
                                        </p:attrNameLst>
                                      </p:cBhvr>
                                      <p:tavLst>
                                        <p:tav tm="0">
                                          <p:val>
                                            <p:strVal val="#ppt_w*0.70"/>
                                          </p:val>
                                        </p:tav>
                                        <p:tav tm="100000">
                                          <p:val>
                                            <p:strVal val="#ppt_w"/>
                                          </p:val>
                                        </p:tav>
                                      </p:tavLst>
                                    </p:anim>
                                    <p:anim calcmode="lin" valueType="num">
                                      <p:cBhvr>
                                        <p:cTn id="279" dur="500" fill="hold"/>
                                        <p:tgtEl>
                                          <p:spTgt spid="113"/>
                                        </p:tgtEl>
                                        <p:attrNameLst>
                                          <p:attrName>ppt_h</p:attrName>
                                        </p:attrNameLst>
                                      </p:cBhvr>
                                      <p:tavLst>
                                        <p:tav tm="0">
                                          <p:val>
                                            <p:strVal val="#ppt_h"/>
                                          </p:val>
                                        </p:tav>
                                        <p:tav tm="100000">
                                          <p:val>
                                            <p:strVal val="#ppt_h"/>
                                          </p:val>
                                        </p:tav>
                                      </p:tavLst>
                                    </p:anim>
                                    <p:animEffect transition="in" filter="fade">
                                      <p:cBhvr>
                                        <p:cTn id="280" dur="500"/>
                                        <p:tgtEl>
                                          <p:spTgt spid="113"/>
                                        </p:tgtEl>
                                      </p:cBhvr>
                                    </p:animEffect>
                                  </p:childTnLst>
                                </p:cTn>
                              </p:par>
                            </p:childTnLst>
                          </p:cTn>
                        </p:par>
                        <p:par>
                          <p:cTn id="281" fill="hold">
                            <p:stCondLst>
                              <p:cond delay="1500"/>
                            </p:stCondLst>
                            <p:childTnLst>
                              <p:par>
                                <p:cTn id="282" presetID="6" presetClass="entr" presetSubtype="16" fill="hold" grpId="0" nodeType="afterEffect">
                                  <p:stCondLst>
                                    <p:cond delay="0"/>
                                  </p:stCondLst>
                                  <p:childTnLst>
                                    <p:set>
                                      <p:cBhvr>
                                        <p:cTn id="283" dur="1" fill="hold">
                                          <p:stCondLst>
                                            <p:cond delay="0"/>
                                          </p:stCondLst>
                                        </p:cTn>
                                        <p:tgtEl>
                                          <p:spTgt spid="133"/>
                                        </p:tgtEl>
                                        <p:attrNameLst>
                                          <p:attrName>style.visibility</p:attrName>
                                        </p:attrNameLst>
                                      </p:cBhvr>
                                      <p:to>
                                        <p:strVal val="visible"/>
                                      </p:to>
                                    </p:set>
                                    <p:animEffect transition="in" filter="circle(in)">
                                      <p:cBhvr>
                                        <p:cTn id="284" dur="500"/>
                                        <p:tgtEl>
                                          <p:spTgt spid="133"/>
                                        </p:tgtEl>
                                      </p:cBhvr>
                                    </p:animEffect>
                                  </p:childTnLst>
                                </p:cTn>
                              </p:par>
                              <p:par>
                                <p:cTn id="285" presetID="55" presetClass="entr" presetSubtype="0" fill="hold" grpId="0" nodeType="withEffect">
                                  <p:stCondLst>
                                    <p:cond delay="0"/>
                                  </p:stCondLst>
                                  <p:childTnLst>
                                    <p:set>
                                      <p:cBhvr>
                                        <p:cTn id="286" dur="1" fill="hold">
                                          <p:stCondLst>
                                            <p:cond delay="0"/>
                                          </p:stCondLst>
                                        </p:cTn>
                                        <p:tgtEl>
                                          <p:spTgt spid="135"/>
                                        </p:tgtEl>
                                        <p:attrNameLst>
                                          <p:attrName>style.visibility</p:attrName>
                                        </p:attrNameLst>
                                      </p:cBhvr>
                                      <p:to>
                                        <p:strVal val="visible"/>
                                      </p:to>
                                    </p:set>
                                    <p:anim calcmode="lin" valueType="num">
                                      <p:cBhvr>
                                        <p:cTn id="287" dur="500" fill="hold"/>
                                        <p:tgtEl>
                                          <p:spTgt spid="135"/>
                                        </p:tgtEl>
                                        <p:attrNameLst>
                                          <p:attrName>ppt_w</p:attrName>
                                        </p:attrNameLst>
                                      </p:cBhvr>
                                      <p:tavLst>
                                        <p:tav tm="0">
                                          <p:val>
                                            <p:strVal val="#ppt_w*0.70"/>
                                          </p:val>
                                        </p:tav>
                                        <p:tav tm="100000">
                                          <p:val>
                                            <p:strVal val="#ppt_w"/>
                                          </p:val>
                                        </p:tav>
                                      </p:tavLst>
                                    </p:anim>
                                    <p:anim calcmode="lin" valueType="num">
                                      <p:cBhvr>
                                        <p:cTn id="288" dur="500" fill="hold"/>
                                        <p:tgtEl>
                                          <p:spTgt spid="135"/>
                                        </p:tgtEl>
                                        <p:attrNameLst>
                                          <p:attrName>ppt_h</p:attrName>
                                        </p:attrNameLst>
                                      </p:cBhvr>
                                      <p:tavLst>
                                        <p:tav tm="0">
                                          <p:val>
                                            <p:strVal val="#ppt_h"/>
                                          </p:val>
                                        </p:tav>
                                        <p:tav tm="100000">
                                          <p:val>
                                            <p:strVal val="#ppt_h"/>
                                          </p:val>
                                        </p:tav>
                                      </p:tavLst>
                                    </p:anim>
                                    <p:animEffect transition="in" filter="fade">
                                      <p:cBhvr>
                                        <p:cTn id="289" dur="500"/>
                                        <p:tgtEl>
                                          <p:spTgt spid="135"/>
                                        </p:tgtEl>
                                      </p:cBhvr>
                                    </p:animEffect>
                                  </p:childTnLst>
                                </p:cTn>
                              </p:par>
                            </p:childTnLst>
                          </p:cTn>
                        </p:par>
                        <p:par>
                          <p:cTn id="290" fill="hold">
                            <p:stCondLst>
                              <p:cond delay="2000"/>
                            </p:stCondLst>
                            <p:childTnLst>
                              <p:par>
                                <p:cTn id="291" presetID="6" presetClass="entr" presetSubtype="16" fill="hold" grpId="0" nodeType="afterEffect">
                                  <p:stCondLst>
                                    <p:cond delay="0"/>
                                  </p:stCondLst>
                                  <p:childTnLst>
                                    <p:set>
                                      <p:cBhvr>
                                        <p:cTn id="292" dur="1" fill="hold">
                                          <p:stCondLst>
                                            <p:cond delay="0"/>
                                          </p:stCondLst>
                                        </p:cTn>
                                        <p:tgtEl>
                                          <p:spTgt spid="89"/>
                                        </p:tgtEl>
                                        <p:attrNameLst>
                                          <p:attrName>style.visibility</p:attrName>
                                        </p:attrNameLst>
                                      </p:cBhvr>
                                      <p:to>
                                        <p:strVal val="visible"/>
                                      </p:to>
                                    </p:set>
                                    <p:animEffect transition="in" filter="circle(in)">
                                      <p:cBhvr>
                                        <p:cTn id="293" dur="500"/>
                                        <p:tgtEl>
                                          <p:spTgt spid="89"/>
                                        </p:tgtEl>
                                      </p:cBhvr>
                                    </p:animEffect>
                                  </p:childTnLst>
                                </p:cTn>
                              </p:par>
                              <p:par>
                                <p:cTn id="294" presetID="55" presetClass="entr" presetSubtype="0" fill="hold" grpId="0" nodeType="withEffect">
                                  <p:stCondLst>
                                    <p:cond delay="0"/>
                                  </p:stCondLst>
                                  <p:childTnLst>
                                    <p:set>
                                      <p:cBhvr>
                                        <p:cTn id="295" dur="1" fill="hold">
                                          <p:stCondLst>
                                            <p:cond delay="0"/>
                                          </p:stCondLst>
                                        </p:cTn>
                                        <p:tgtEl>
                                          <p:spTgt spid="104"/>
                                        </p:tgtEl>
                                        <p:attrNameLst>
                                          <p:attrName>style.visibility</p:attrName>
                                        </p:attrNameLst>
                                      </p:cBhvr>
                                      <p:to>
                                        <p:strVal val="visible"/>
                                      </p:to>
                                    </p:set>
                                    <p:anim calcmode="lin" valueType="num">
                                      <p:cBhvr>
                                        <p:cTn id="296" dur="500" fill="hold"/>
                                        <p:tgtEl>
                                          <p:spTgt spid="104"/>
                                        </p:tgtEl>
                                        <p:attrNameLst>
                                          <p:attrName>ppt_w</p:attrName>
                                        </p:attrNameLst>
                                      </p:cBhvr>
                                      <p:tavLst>
                                        <p:tav tm="0">
                                          <p:val>
                                            <p:strVal val="#ppt_w*0.70"/>
                                          </p:val>
                                        </p:tav>
                                        <p:tav tm="100000">
                                          <p:val>
                                            <p:strVal val="#ppt_w"/>
                                          </p:val>
                                        </p:tav>
                                      </p:tavLst>
                                    </p:anim>
                                    <p:anim calcmode="lin" valueType="num">
                                      <p:cBhvr>
                                        <p:cTn id="297" dur="500" fill="hold"/>
                                        <p:tgtEl>
                                          <p:spTgt spid="104"/>
                                        </p:tgtEl>
                                        <p:attrNameLst>
                                          <p:attrName>ppt_h</p:attrName>
                                        </p:attrNameLst>
                                      </p:cBhvr>
                                      <p:tavLst>
                                        <p:tav tm="0">
                                          <p:val>
                                            <p:strVal val="#ppt_h"/>
                                          </p:val>
                                        </p:tav>
                                        <p:tav tm="100000">
                                          <p:val>
                                            <p:strVal val="#ppt_h"/>
                                          </p:val>
                                        </p:tav>
                                      </p:tavLst>
                                    </p:anim>
                                    <p:animEffect transition="in" filter="fade">
                                      <p:cBhvr>
                                        <p:cTn id="298" dur="500"/>
                                        <p:tgtEl>
                                          <p:spTgt spid="104"/>
                                        </p:tgtEl>
                                      </p:cBhvr>
                                    </p:animEffect>
                                  </p:childTnLst>
                                </p:cTn>
                              </p:par>
                            </p:childTnLst>
                          </p:cTn>
                        </p:par>
                        <p:par>
                          <p:cTn id="299" fill="hold">
                            <p:stCondLst>
                              <p:cond delay="2500"/>
                            </p:stCondLst>
                            <p:childTnLst>
                              <p:par>
                                <p:cTn id="300" presetID="6" presetClass="entr" presetSubtype="16" fill="hold" grpId="0" nodeType="afterEffect">
                                  <p:stCondLst>
                                    <p:cond delay="0"/>
                                  </p:stCondLst>
                                  <p:childTnLst>
                                    <p:set>
                                      <p:cBhvr>
                                        <p:cTn id="301" dur="1" fill="hold">
                                          <p:stCondLst>
                                            <p:cond delay="0"/>
                                          </p:stCondLst>
                                        </p:cTn>
                                        <p:tgtEl>
                                          <p:spTgt spid="91"/>
                                        </p:tgtEl>
                                        <p:attrNameLst>
                                          <p:attrName>style.visibility</p:attrName>
                                        </p:attrNameLst>
                                      </p:cBhvr>
                                      <p:to>
                                        <p:strVal val="visible"/>
                                      </p:to>
                                    </p:set>
                                    <p:animEffect transition="in" filter="circle(in)">
                                      <p:cBhvr>
                                        <p:cTn id="302" dur="500"/>
                                        <p:tgtEl>
                                          <p:spTgt spid="91"/>
                                        </p:tgtEl>
                                      </p:cBhvr>
                                    </p:animEffect>
                                  </p:childTnLst>
                                </p:cTn>
                              </p:par>
                              <p:par>
                                <p:cTn id="303" presetID="55" presetClass="entr" presetSubtype="0" fill="hold" grpId="0" nodeType="withEffect">
                                  <p:stCondLst>
                                    <p:cond delay="0"/>
                                  </p:stCondLst>
                                  <p:childTnLst>
                                    <p:set>
                                      <p:cBhvr>
                                        <p:cTn id="304" dur="1" fill="hold">
                                          <p:stCondLst>
                                            <p:cond delay="0"/>
                                          </p:stCondLst>
                                        </p:cTn>
                                        <p:tgtEl>
                                          <p:spTgt spid="103"/>
                                        </p:tgtEl>
                                        <p:attrNameLst>
                                          <p:attrName>style.visibility</p:attrName>
                                        </p:attrNameLst>
                                      </p:cBhvr>
                                      <p:to>
                                        <p:strVal val="visible"/>
                                      </p:to>
                                    </p:set>
                                    <p:anim calcmode="lin" valueType="num">
                                      <p:cBhvr>
                                        <p:cTn id="305" dur="500" fill="hold"/>
                                        <p:tgtEl>
                                          <p:spTgt spid="103"/>
                                        </p:tgtEl>
                                        <p:attrNameLst>
                                          <p:attrName>ppt_w</p:attrName>
                                        </p:attrNameLst>
                                      </p:cBhvr>
                                      <p:tavLst>
                                        <p:tav tm="0">
                                          <p:val>
                                            <p:strVal val="#ppt_w*0.70"/>
                                          </p:val>
                                        </p:tav>
                                        <p:tav tm="100000">
                                          <p:val>
                                            <p:strVal val="#ppt_w"/>
                                          </p:val>
                                        </p:tav>
                                      </p:tavLst>
                                    </p:anim>
                                    <p:anim calcmode="lin" valueType="num">
                                      <p:cBhvr>
                                        <p:cTn id="306" dur="500" fill="hold"/>
                                        <p:tgtEl>
                                          <p:spTgt spid="103"/>
                                        </p:tgtEl>
                                        <p:attrNameLst>
                                          <p:attrName>ppt_h</p:attrName>
                                        </p:attrNameLst>
                                      </p:cBhvr>
                                      <p:tavLst>
                                        <p:tav tm="0">
                                          <p:val>
                                            <p:strVal val="#ppt_h"/>
                                          </p:val>
                                        </p:tav>
                                        <p:tav tm="100000">
                                          <p:val>
                                            <p:strVal val="#ppt_h"/>
                                          </p:val>
                                        </p:tav>
                                      </p:tavLst>
                                    </p:anim>
                                    <p:animEffect transition="in" filter="fade">
                                      <p:cBhvr>
                                        <p:cTn id="307" dur="500"/>
                                        <p:tgtEl>
                                          <p:spTgt spid="103"/>
                                        </p:tgtEl>
                                      </p:cBhvr>
                                    </p:animEffect>
                                  </p:childTnLst>
                                </p:cTn>
                              </p:par>
                            </p:childTnLst>
                          </p:cTn>
                        </p:par>
                        <p:par>
                          <p:cTn id="308" fill="hold">
                            <p:stCondLst>
                              <p:cond delay="3000"/>
                            </p:stCondLst>
                            <p:childTnLst>
                              <p:par>
                                <p:cTn id="309" presetID="6" presetClass="entr" presetSubtype="16" fill="hold" grpId="0" nodeType="afterEffect">
                                  <p:stCondLst>
                                    <p:cond delay="0"/>
                                  </p:stCondLst>
                                  <p:childTnLst>
                                    <p:set>
                                      <p:cBhvr>
                                        <p:cTn id="310" dur="1" fill="hold">
                                          <p:stCondLst>
                                            <p:cond delay="0"/>
                                          </p:stCondLst>
                                        </p:cTn>
                                        <p:tgtEl>
                                          <p:spTgt spid="90"/>
                                        </p:tgtEl>
                                        <p:attrNameLst>
                                          <p:attrName>style.visibility</p:attrName>
                                        </p:attrNameLst>
                                      </p:cBhvr>
                                      <p:to>
                                        <p:strVal val="visible"/>
                                      </p:to>
                                    </p:set>
                                    <p:animEffect transition="in" filter="circle(in)">
                                      <p:cBhvr>
                                        <p:cTn id="311" dur="500"/>
                                        <p:tgtEl>
                                          <p:spTgt spid="90"/>
                                        </p:tgtEl>
                                      </p:cBhvr>
                                    </p:animEffect>
                                  </p:childTnLst>
                                </p:cTn>
                              </p:par>
                              <p:par>
                                <p:cTn id="312" presetID="55" presetClass="entr" presetSubtype="0" fill="hold" grpId="0" nodeType="withEffect">
                                  <p:stCondLst>
                                    <p:cond delay="0"/>
                                  </p:stCondLst>
                                  <p:childTnLst>
                                    <p:set>
                                      <p:cBhvr>
                                        <p:cTn id="313" dur="1" fill="hold">
                                          <p:stCondLst>
                                            <p:cond delay="0"/>
                                          </p:stCondLst>
                                        </p:cTn>
                                        <p:tgtEl>
                                          <p:spTgt spid="105"/>
                                        </p:tgtEl>
                                        <p:attrNameLst>
                                          <p:attrName>style.visibility</p:attrName>
                                        </p:attrNameLst>
                                      </p:cBhvr>
                                      <p:to>
                                        <p:strVal val="visible"/>
                                      </p:to>
                                    </p:set>
                                    <p:anim calcmode="lin" valueType="num">
                                      <p:cBhvr>
                                        <p:cTn id="314" dur="500" fill="hold"/>
                                        <p:tgtEl>
                                          <p:spTgt spid="105"/>
                                        </p:tgtEl>
                                        <p:attrNameLst>
                                          <p:attrName>ppt_w</p:attrName>
                                        </p:attrNameLst>
                                      </p:cBhvr>
                                      <p:tavLst>
                                        <p:tav tm="0">
                                          <p:val>
                                            <p:strVal val="#ppt_w*0.70"/>
                                          </p:val>
                                        </p:tav>
                                        <p:tav tm="100000">
                                          <p:val>
                                            <p:strVal val="#ppt_w"/>
                                          </p:val>
                                        </p:tav>
                                      </p:tavLst>
                                    </p:anim>
                                    <p:anim calcmode="lin" valueType="num">
                                      <p:cBhvr>
                                        <p:cTn id="315" dur="500" fill="hold"/>
                                        <p:tgtEl>
                                          <p:spTgt spid="105"/>
                                        </p:tgtEl>
                                        <p:attrNameLst>
                                          <p:attrName>ppt_h</p:attrName>
                                        </p:attrNameLst>
                                      </p:cBhvr>
                                      <p:tavLst>
                                        <p:tav tm="0">
                                          <p:val>
                                            <p:strVal val="#ppt_h"/>
                                          </p:val>
                                        </p:tav>
                                        <p:tav tm="100000">
                                          <p:val>
                                            <p:strVal val="#ppt_h"/>
                                          </p:val>
                                        </p:tav>
                                      </p:tavLst>
                                    </p:anim>
                                    <p:animEffect transition="in" filter="fade">
                                      <p:cBhvr>
                                        <p:cTn id="316" dur="500"/>
                                        <p:tgtEl>
                                          <p:spTgt spid="105"/>
                                        </p:tgtEl>
                                      </p:cBhvr>
                                    </p:animEffect>
                                  </p:childTnLst>
                                </p:cTn>
                              </p:par>
                            </p:childTnLst>
                          </p:cTn>
                        </p:par>
                        <p:par>
                          <p:cTn id="317" fill="hold">
                            <p:stCondLst>
                              <p:cond delay="3500"/>
                            </p:stCondLst>
                            <p:childTnLst>
                              <p:par>
                                <p:cTn id="318" presetID="6" presetClass="entr" presetSubtype="16" fill="hold" grpId="0" nodeType="afterEffect">
                                  <p:stCondLst>
                                    <p:cond delay="0"/>
                                  </p:stCondLst>
                                  <p:childTnLst>
                                    <p:set>
                                      <p:cBhvr>
                                        <p:cTn id="319" dur="1" fill="hold">
                                          <p:stCondLst>
                                            <p:cond delay="0"/>
                                          </p:stCondLst>
                                        </p:cTn>
                                        <p:tgtEl>
                                          <p:spTgt spid="107"/>
                                        </p:tgtEl>
                                        <p:attrNameLst>
                                          <p:attrName>style.visibility</p:attrName>
                                        </p:attrNameLst>
                                      </p:cBhvr>
                                      <p:to>
                                        <p:strVal val="visible"/>
                                      </p:to>
                                    </p:set>
                                    <p:animEffect transition="in" filter="circle(in)">
                                      <p:cBhvr>
                                        <p:cTn id="320" dur="500"/>
                                        <p:tgtEl>
                                          <p:spTgt spid="107"/>
                                        </p:tgtEl>
                                      </p:cBhvr>
                                    </p:animEffect>
                                  </p:childTnLst>
                                </p:cTn>
                              </p:par>
                              <p:par>
                                <p:cTn id="321" presetID="55" presetClass="entr" presetSubtype="0" fill="hold" grpId="0" nodeType="withEffect">
                                  <p:stCondLst>
                                    <p:cond delay="0"/>
                                  </p:stCondLst>
                                  <p:childTnLst>
                                    <p:set>
                                      <p:cBhvr>
                                        <p:cTn id="322" dur="1" fill="hold">
                                          <p:stCondLst>
                                            <p:cond delay="0"/>
                                          </p:stCondLst>
                                        </p:cTn>
                                        <p:tgtEl>
                                          <p:spTgt spid="118"/>
                                        </p:tgtEl>
                                        <p:attrNameLst>
                                          <p:attrName>style.visibility</p:attrName>
                                        </p:attrNameLst>
                                      </p:cBhvr>
                                      <p:to>
                                        <p:strVal val="visible"/>
                                      </p:to>
                                    </p:set>
                                    <p:anim calcmode="lin" valueType="num">
                                      <p:cBhvr>
                                        <p:cTn id="323" dur="500" fill="hold"/>
                                        <p:tgtEl>
                                          <p:spTgt spid="118"/>
                                        </p:tgtEl>
                                        <p:attrNameLst>
                                          <p:attrName>ppt_w</p:attrName>
                                        </p:attrNameLst>
                                      </p:cBhvr>
                                      <p:tavLst>
                                        <p:tav tm="0">
                                          <p:val>
                                            <p:strVal val="#ppt_w*0.70"/>
                                          </p:val>
                                        </p:tav>
                                        <p:tav tm="100000">
                                          <p:val>
                                            <p:strVal val="#ppt_w"/>
                                          </p:val>
                                        </p:tav>
                                      </p:tavLst>
                                    </p:anim>
                                    <p:anim calcmode="lin" valueType="num">
                                      <p:cBhvr>
                                        <p:cTn id="324" dur="500" fill="hold"/>
                                        <p:tgtEl>
                                          <p:spTgt spid="118"/>
                                        </p:tgtEl>
                                        <p:attrNameLst>
                                          <p:attrName>ppt_h</p:attrName>
                                        </p:attrNameLst>
                                      </p:cBhvr>
                                      <p:tavLst>
                                        <p:tav tm="0">
                                          <p:val>
                                            <p:strVal val="#ppt_h"/>
                                          </p:val>
                                        </p:tav>
                                        <p:tav tm="100000">
                                          <p:val>
                                            <p:strVal val="#ppt_h"/>
                                          </p:val>
                                        </p:tav>
                                      </p:tavLst>
                                    </p:anim>
                                    <p:animEffect transition="in" filter="fade">
                                      <p:cBhvr>
                                        <p:cTn id="325" dur="500"/>
                                        <p:tgtEl>
                                          <p:spTgt spid="118"/>
                                        </p:tgtEl>
                                      </p:cBhvr>
                                    </p:animEffect>
                                  </p:childTnLst>
                                </p:cTn>
                              </p:par>
                            </p:childTnLst>
                          </p:cTn>
                        </p:par>
                        <p:par>
                          <p:cTn id="326" fill="hold">
                            <p:stCondLst>
                              <p:cond delay="4000"/>
                            </p:stCondLst>
                            <p:childTnLst>
                              <p:par>
                                <p:cTn id="327" presetID="6" presetClass="entr" presetSubtype="16" fill="hold" grpId="0" nodeType="afterEffect">
                                  <p:stCondLst>
                                    <p:cond delay="0"/>
                                  </p:stCondLst>
                                  <p:childTnLst>
                                    <p:set>
                                      <p:cBhvr>
                                        <p:cTn id="328" dur="1" fill="hold">
                                          <p:stCondLst>
                                            <p:cond delay="0"/>
                                          </p:stCondLst>
                                        </p:cTn>
                                        <p:tgtEl>
                                          <p:spTgt spid="111"/>
                                        </p:tgtEl>
                                        <p:attrNameLst>
                                          <p:attrName>style.visibility</p:attrName>
                                        </p:attrNameLst>
                                      </p:cBhvr>
                                      <p:to>
                                        <p:strVal val="visible"/>
                                      </p:to>
                                    </p:set>
                                    <p:animEffect transition="in" filter="circle(in)">
                                      <p:cBhvr>
                                        <p:cTn id="329" dur="500"/>
                                        <p:tgtEl>
                                          <p:spTgt spid="111"/>
                                        </p:tgtEl>
                                      </p:cBhvr>
                                    </p:animEffect>
                                  </p:childTnLst>
                                </p:cTn>
                              </p:par>
                              <p:par>
                                <p:cTn id="330" presetID="55" presetClass="entr" presetSubtype="0" fill="hold" grpId="0" nodeType="withEffect">
                                  <p:stCondLst>
                                    <p:cond delay="0"/>
                                  </p:stCondLst>
                                  <p:childTnLst>
                                    <p:set>
                                      <p:cBhvr>
                                        <p:cTn id="331" dur="1" fill="hold">
                                          <p:stCondLst>
                                            <p:cond delay="0"/>
                                          </p:stCondLst>
                                        </p:cTn>
                                        <p:tgtEl>
                                          <p:spTgt spid="119"/>
                                        </p:tgtEl>
                                        <p:attrNameLst>
                                          <p:attrName>style.visibility</p:attrName>
                                        </p:attrNameLst>
                                      </p:cBhvr>
                                      <p:to>
                                        <p:strVal val="visible"/>
                                      </p:to>
                                    </p:set>
                                    <p:anim calcmode="lin" valueType="num">
                                      <p:cBhvr>
                                        <p:cTn id="332" dur="500" fill="hold"/>
                                        <p:tgtEl>
                                          <p:spTgt spid="119"/>
                                        </p:tgtEl>
                                        <p:attrNameLst>
                                          <p:attrName>ppt_w</p:attrName>
                                        </p:attrNameLst>
                                      </p:cBhvr>
                                      <p:tavLst>
                                        <p:tav tm="0">
                                          <p:val>
                                            <p:strVal val="#ppt_w*0.70"/>
                                          </p:val>
                                        </p:tav>
                                        <p:tav tm="100000">
                                          <p:val>
                                            <p:strVal val="#ppt_w"/>
                                          </p:val>
                                        </p:tav>
                                      </p:tavLst>
                                    </p:anim>
                                    <p:anim calcmode="lin" valueType="num">
                                      <p:cBhvr>
                                        <p:cTn id="333" dur="500" fill="hold"/>
                                        <p:tgtEl>
                                          <p:spTgt spid="119"/>
                                        </p:tgtEl>
                                        <p:attrNameLst>
                                          <p:attrName>ppt_h</p:attrName>
                                        </p:attrNameLst>
                                      </p:cBhvr>
                                      <p:tavLst>
                                        <p:tav tm="0">
                                          <p:val>
                                            <p:strVal val="#ppt_h"/>
                                          </p:val>
                                        </p:tav>
                                        <p:tav tm="100000">
                                          <p:val>
                                            <p:strVal val="#ppt_h"/>
                                          </p:val>
                                        </p:tav>
                                      </p:tavLst>
                                    </p:anim>
                                    <p:animEffect transition="in" filter="fade">
                                      <p:cBhvr>
                                        <p:cTn id="334" dur="500"/>
                                        <p:tgtEl>
                                          <p:spTgt spid="119"/>
                                        </p:tgtEl>
                                      </p:cBhvr>
                                    </p:animEffect>
                                  </p:childTnLst>
                                </p:cTn>
                              </p:par>
                            </p:childTnLst>
                          </p:cTn>
                        </p:par>
                        <p:par>
                          <p:cTn id="335" fill="hold">
                            <p:stCondLst>
                              <p:cond delay="4500"/>
                            </p:stCondLst>
                            <p:childTnLst>
                              <p:par>
                                <p:cTn id="336" presetID="6" presetClass="entr" presetSubtype="16" fill="hold" grpId="0" nodeType="afterEffect">
                                  <p:stCondLst>
                                    <p:cond delay="0"/>
                                  </p:stCondLst>
                                  <p:childTnLst>
                                    <p:set>
                                      <p:cBhvr>
                                        <p:cTn id="337" dur="1" fill="hold">
                                          <p:stCondLst>
                                            <p:cond delay="0"/>
                                          </p:stCondLst>
                                        </p:cTn>
                                        <p:tgtEl>
                                          <p:spTgt spid="130"/>
                                        </p:tgtEl>
                                        <p:attrNameLst>
                                          <p:attrName>style.visibility</p:attrName>
                                        </p:attrNameLst>
                                      </p:cBhvr>
                                      <p:to>
                                        <p:strVal val="visible"/>
                                      </p:to>
                                    </p:set>
                                    <p:animEffect transition="in" filter="circle(in)">
                                      <p:cBhvr>
                                        <p:cTn id="338" dur="500"/>
                                        <p:tgtEl>
                                          <p:spTgt spid="130"/>
                                        </p:tgtEl>
                                      </p:cBhvr>
                                    </p:animEffect>
                                  </p:childTnLst>
                                </p:cTn>
                              </p:par>
                              <p:par>
                                <p:cTn id="339" presetID="55" presetClass="entr" presetSubtype="0" fill="hold" grpId="0" nodeType="withEffect">
                                  <p:stCondLst>
                                    <p:cond delay="0"/>
                                  </p:stCondLst>
                                  <p:childTnLst>
                                    <p:set>
                                      <p:cBhvr>
                                        <p:cTn id="340" dur="1" fill="hold">
                                          <p:stCondLst>
                                            <p:cond delay="0"/>
                                          </p:stCondLst>
                                        </p:cTn>
                                        <p:tgtEl>
                                          <p:spTgt spid="131"/>
                                        </p:tgtEl>
                                        <p:attrNameLst>
                                          <p:attrName>style.visibility</p:attrName>
                                        </p:attrNameLst>
                                      </p:cBhvr>
                                      <p:to>
                                        <p:strVal val="visible"/>
                                      </p:to>
                                    </p:set>
                                    <p:anim calcmode="lin" valueType="num">
                                      <p:cBhvr>
                                        <p:cTn id="341" dur="500" fill="hold"/>
                                        <p:tgtEl>
                                          <p:spTgt spid="131"/>
                                        </p:tgtEl>
                                        <p:attrNameLst>
                                          <p:attrName>ppt_w</p:attrName>
                                        </p:attrNameLst>
                                      </p:cBhvr>
                                      <p:tavLst>
                                        <p:tav tm="0">
                                          <p:val>
                                            <p:strVal val="#ppt_w*0.70"/>
                                          </p:val>
                                        </p:tav>
                                        <p:tav tm="100000">
                                          <p:val>
                                            <p:strVal val="#ppt_w"/>
                                          </p:val>
                                        </p:tav>
                                      </p:tavLst>
                                    </p:anim>
                                    <p:anim calcmode="lin" valueType="num">
                                      <p:cBhvr>
                                        <p:cTn id="342" dur="500" fill="hold"/>
                                        <p:tgtEl>
                                          <p:spTgt spid="131"/>
                                        </p:tgtEl>
                                        <p:attrNameLst>
                                          <p:attrName>ppt_h</p:attrName>
                                        </p:attrNameLst>
                                      </p:cBhvr>
                                      <p:tavLst>
                                        <p:tav tm="0">
                                          <p:val>
                                            <p:strVal val="#ppt_h"/>
                                          </p:val>
                                        </p:tav>
                                        <p:tav tm="100000">
                                          <p:val>
                                            <p:strVal val="#ppt_h"/>
                                          </p:val>
                                        </p:tav>
                                      </p:tavLst>
                                    </p:anim>
                                    <p:animEffect transition="in" filter="fade">
                                      <p:cBhvr>
                                        <p:cTn id="343" dur="500"/>
                                        <p:tgtEl>
                                          <p:spTgt spid="131"/>
                                        </p:tgtEl>
                                      </p:cBhvr>
                                    </p:animEffect>
                                  </p:childTnLst>
                                </p:cTn>
                              </p:par>
                            </p:childTnLst>
                          </p:cTn>
                        </p:par>
                        <p:par>
                          <p:cTn id="344" fill="hold">
                            <p:stCondLst>
                              <p:cond delay="5000"/>
                            </p:stCondLst>
                            <p:childTnLst>
                              <p:par>
                                <p:cTn id="345" presetID="6" presetClass="entr" presetSubtype="16" fill="hold" grpId="0" nodeType="afterEffect">
                                  <p:stCondLst>
                                    <p:cond delay="0"/>
                                  </p:stCondLst>
                                  <p:childTnLst>
                                    <p:set>
                                      <p:cBhvr>
                                        <p:cTn id="346" dur="1" fill="hold">
                                          <p:stCondLst>
                                            <p:cond delay="0"/>
                                          </p:stCondLst>
                                        </p:cTn>
                                        <p:tgtEl>
                                          <p:spTgt spid="149"/>
                                        </p:tgtEl>
                                        <p:attrNameLst>
                                          <p:attrName>style.visibility</p:attrName>
                                        </p:attrNameLst>
                                      </p:cBhvr>
                                      <p:to>
                                        <p:strVal val="visible"/>
                                      </p:to>
                                    </p:set>
                                    <p:animEffect transition="in" filter="circle(in)">
                                      <p:cBhvr>
                                        <p:cTn id="347" dur="500"/>
                                        <p:tgtEl>
                                          <p:spTgt spid="149"/>
                                        </p:tgtEl>
                                      </p:cBhvr>
                                    </p:animEffect>
                                  </p:childTnLst>
                                </p:cTn>
                              </p:par>
                            </p:childTnLst>
                          </p:cTn>
                        </p:par>
                      </p:childTnLst>
                    </p:cTn>
                  </p:par>
                  <p:par>
                    <p:cTn id="348" fill="hold">
                      <p:stCondLst>
                        <p:cond delay="indefinite"/>
                      </p:stCondLst>
                      <p:childTnLst>
                        <p:par>
                          <p:cTn id="349" fill="hold">
                            <p:stCondLst>
                              <p:cond delay="0"/>
                            </p:stCondLst>
                            <p:childTnLst>
                              <p:par>
                                <p:cTn id="350" presetID="12" presetClass="entr" presetSubtype="4" fill="hold" grpId="0" nodeType="clickEffect">
                                  <p:stCondLst>
                                    <p:cond delay="0"/>
                                  </p:stCondLst>
                                  <p:childTnLst>
                                    <p:set>
                                      <p:cBhvr>
                                        <p:cTn id="351" dur="1" fill="hold">
                                          <p:stCondLst>
                                            <p:cond delay="0"/>
                                          </p:stCondLst>
                                        </p:cTn>
                                        <p:tgtEl>
                                          <p:spTgt spid="121"/>
                                        </p:tgtEl>
                                        <p:attrNameLst>
                                          <p:attrName>style.visibility</p:attrName>
                                        </p:attrNameLst>
                                      </p:cBhvr>
                                      <p:to>
                                        <p:strVal val="visible"/>
                                      </p:to>
                                    </p:set>
                                    <p:anim calcmode="lin" valueType="num">
                                      <p:cBhvr additive="base">
                                        <p:cTn id="352" dur="500"/>
                                        <p:tgtEl>
                                          <p:spTgt spid="121"/>
                                        </p:tgtEl>
                                        <p:attrNameLst>
                                          <p:attrName>ppt_y</p:attrName>
                                        </p:attrNameLst>
                                      </p:cBhvr>
                                      <p:tavLst>
                                        <p:tav tm="0">
                                          <p:val>
                                            <p:strVal val="#ppt_y+#ppt_h*1.125000"/>
                                          </p:val>
                                        </p:tav>
                                        <p:tav tm="100000">
                                          <p:val>
                                            <p:strVal val="#ppt_y"/>
                                          </p:val>
                                        </p:tav>
                                      </p:tavLst>
                                    </p:anim>
                                    <p:animEffect transition="in" filter="wipe(up)">
                                      <p:cBhvr>
                                        <p:cTn id="353" dur="500"/>
                                        <p:tgtEl>
                                          <p:spTgt spid="121"/>
                                        </p:tgtEl>
                                      </p:cBhvr>
                                    </p:animEffect>
                                  </p:childTnLst>
                                </p:cTn>
                              </p:par>
                            </p:childTnLst>
                          </p:cTn>
                        </p:par>
                        <p:par>
                          <p:cTn id="354" fill="hold">
                            <p:stCondLst>
                              <p:cond delay="500"/>
                            </p:stCondLst>
                            <p:childTnLst>
                              <p:par>
                                <p:cTn id="355" presetID="26" presetClass="entr" presetSubtype="0" fill="hold" grpId="0" nodeType="afterEffect">
                                  <p:stCondLst>
                                    <p:cond delay="0"/>
                                  </p:stCondLst>
                                  <p:childTnLst>
                                    <p:set>
                                      <p:cBhvr>
                                        <p:cTn id="356" dur="1" fill="hold">
                                          <p:stCondLst>
                                            <p:cond delay="0"/>
                                          </p:stCondLst>
                                        </p:cTn>
                                        <p:tgtEl>
                                          <p:spTgt spid="125"/>
                                        </p:tgtEl>
                                        <p:attrNameLst>
                                          <p:attrName>style.visibility</p:attrName>
                                        </p:attrNameLst>
                                      </p:cBhvr>
                                      <p:to>
                                        <p:strVal val="visible"/>
                                      </p:to>
                                    </p:set>
                                    <p:animEffect transition="in" filter="wipe(down)">
                                      <p:cBhvr>
                                        <p:cTn id="357" dur="145">
                                          <p:stCondLst>
                                            <p:cond delay="0"/>
                                          </p:stCondLst>
                                        </p:cTn>
                                        <p:tgtEl>
                                          <p:spTgt spid="125"/>
                                        </p:tgtEl>
                                      </p:cBhvr>
                                    </p:animEffect>
                                    <p:anim calcmode="lin" valueType="num">
                                      <p:cBhvr>
                                        <p:cTn id="358" dur="456"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359" dur="166"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360" dur="166" tmFilter="0, 0; 0.125,0.2665; 0.25,0.4; 0.375,0.465; 0.5,0.5;  0.625,0.535; 0.75,0.6; 0.875,0.7335; 1,1">
                                          <p:stCondLst>
                                            <p:cond delay="166"/>
                                          </p:stCondLst>
                                        </p:cTn>
                                        <p:tgtEl>
                                          <p:spTgt spid="125"/>
                                        </p:tgtEl>
                                        <p:attrNameLst>
                                          <p:attrName>ppt_y</p:attrName>
                                        </p:attrNameLst>
                                      </p:cBhvr>
                                      <p:tavLst>
                                        <p:tav tm="0" fmla="#ppt_y-sin(pi*$)/9">
                                          <p:val>
                                            <p:fltVal val="0"/>
                                          </p:val>
                                        </p:tav>
                                        <p:tav tm="100000">
                                          <p:val>
                                            <p:fltVal val="1"/>
                                          </p:val>
                                        </p:tav>
                                      </p:tavLst>
                                    </p:anim>
                                    <p:anim calcmode="lin" valueType="num">
                                      <p:cBhvr>
                                        <p:cTn id="361" dur="83" tmFilter="0, 0; 0.125,0.2665; 0.25,0.4; 0.375,0.465; 0.5,0.5;  0.625,0.535; 0.75,0.6; 0.875,0.7335; 1,1">
                                          <p:stCondLst>
                                            <p:cond delay="331"/>
                                          </p:stCondLst>
                                        </p:cTn>
                                        <p:tgtEl>
                                          <p:spTgt spid="125"/>
                                        </p:tgtEl>
                                        <p:attrNameLst>
                                          <p:attrName>ppt_y</p:attrName>
                                        </p:attrNameLst>
                                      </p:cBhvr>
                                      <p:tavLst>
                                        <p:tav tm="0" fmla="#ppt_y-sin(pi*$)/27">
                                          <p:val>
                                            <p:fltVal val="0"/>
                                          </p:val>
                                        </p:tav>
                                        <p:tav tm="100000">
                                          <p:val>
                                            <p:fltVal val="1"/>
                                          </p:val>
                                        </p:tav>
                                      </p:tavLst>
                                    </p:anim>
                                    <p:anim calcmode="lin" valueType="num">
                                      <p:cBhvr>
                                        <p:cTn id="362" dur="41" tmFilter="0, 0; 0.125,0.2665; 0.25,0.4; 0.375,0.465; 0.5,0.5;  0.625,0.535; 0.75,0.6; 0.875,0.7335; 1,1">
                                          <p:stCondLst>
                                            <p:cond delay="414"/>
                                          </p:stCondLst>
                                        </p:cTn>
                                        <p:tgtEl>
                                          <p:spTgt spid="125"/>
                                        </p:tgtEl>
                                        <p:attrNameLst>
                                          <p:attrName>ppt_y</p:attrName>
                                        </p:attrNameLst>
                                      </p:cBhvr>
                                      <p:tavLst>
                                        <p:tav tm="0" fmla="#ppt_y-sin(pi*$)/81">
                                          <p:val>
                                            <p:fltVal val="0"/>
                                          </p:val>
                                        </p:tav>
                                        <p:tav tm="100000">
                                          <p:val>
                                            <p:fltVal val="1"/>
                                          </p:val>
                                        </p:tav>
                                      </p:tavLst>
                                    </p:anim>
                                    <p:animScale>
                                      <p:cBhvr>
                                        <p:cTn id="363" dur="7">
                                          <p:stCondLst>
                                            <p:cond delay="163"/>
                                          </p:stCondLst>
                                        </p:cTn>
                                        <p:tgtEl>
                                          <p:spTgt spid="125"/>
                                        </p:tgtEl>
                                      </p:cBhvr>
                                      <p:to x="100000" y="60000"/>
                                    </p:animScale>
                                    <p:animScale>
                                      <p:cBhvr>
                                        <p:cTn id="364" dur="42" decel="50000">
                                          <p:stCondLst>
                                            <p:cond delay="169"/>
                                          </p:stCondLst>
                                        </p:cTn>
                                        <p:tgtEl>
                                          <p:spTgt spid="125"/>
                                        </p:tgtEl>
                                      </p:cBhvr>
                                      <p:to x="100000" y="100000"/>
                                    </p:animScale>
                                    <p:animScale>
                                      <p:cBhvr>
                                        <p:cTn id="365" dur="7">
                                          <p:stCondLst>
                                            <p:cond delay="328"/>
                                          </p:stCondLst>
                                        </p:cTn>
                                        <p:tgtEl>
                                          <p:spTgt spid="125"/>
                                        </p:tgtEl>
                                      </p:cBhvr>
                                      <p:to x="100000" y="80000"/>
                                    </p:animScale>
                                    <p:animScale>
                                      <p:cBhvr>
                                        <p:cTn id="366" dur="42" decel="50000">
                                          <p:stCondLst>
                                            <p:cond delay="335"/>
                                          </p:stCondLst>
                                        </p:cTn>
                                        <p:tgtEl>
                                          <p:spTgt spid="125"/>
                                        </p:tgtEl>
                                      </p:cBhvr>
                                      <p:to x="100000" y="100000"/>
                                    </p:animScale>
                                    <p:animScale>
                                      <p:cBhvr>
                                        <p:cTn id="367" dur="7">
                                          <p:stCondLst>
                                            <p:cond delay="411"/>
                                          </p:stCondLst>
                                        </p:cTn>
                                        <p:tgtEl>
                                          <p:spTgt spid="125"/>
                                        </p:tgtEl>
                                      </p:cBhvr>
                                      <p:to x="100000" y="90000"/>
                                    </p:animScale>
                                    <p:animScale>
                                      <p:cBhvr>
                                        <p:cTn id="368" dur="42" decel="50000">
                                          <p:stCondLst>
                                            <p:cond delay="417"/>
                                          </p:stCondLst>
                                        </p:cTn>
                                        <p:tgtEl>
                                          <p:spTgt spid="125"/>
                                        </p:tgtEl>
                                      </p:cBhvr>
                                      <p:to x="100000" y="100000"/>
                                    </p:animScale>
                                    <p:animScale>
                                      <p:cBhvr>
                                        <p:cTn id="369" dur="7">
                                          <p:stCondLst>
                                            <p:cond delay="452"/>
                                          </p:stCondLst>
                                        </p:cTn>
                                        <p:tgtEl>
                                          <p:spTgt spid="125"/>
                                        </p:tgtEl>
                                      </p:cBhvr>
                                      <p:to x="100000" y="95000"/>
                                    </p:animScale>
                                    <p:animScale>
                                      <p:cBhvr>
                                        <p:cTn id="370" dur="42" decel="50000">
                                          <p:stCondLst>
                                            <p:cond delay="459"/>
                                          </p:stCondLst>
                                        </p:cTn>
                                        <p:tgtEl>
                                          <p:spTgt spid="125"/>
                                        </p:tgtEl>
                                      </p:cBhvr>
                                      <p:to x="100000" y="100000"/>
                                    </p:animScale>
                                  </p:childTnLst>
                                </p:cTn>
                              </p:par>
                              <p:par>
                                <p:cTn id="371" presetID="26" presetClass="entr" presetSubtype="0" fill="hold" grpId="0" nodeType="withEffect">
                                  <p:stCondLst>
                                    <p:cond delay="0"/>
                                  </p:stCondLst>
                                  <p:childTnLst>
                                    <p:set>
                                      <p:cBhvr>
                                        <p:cTn id="372" dur="1" fill="hold">
                                          <p:stCondLst>
                                            <p:cond delay="0"/>
                                          </p:stCondLst>
                                        </p:cTn>
                                        <p:tgtEl>
                                          <p:spTgt spid="143"/>
                                        </p:tgtEl>
                                        <p:attrNameLst>
                                          <p:attrName>style.visibility</p:attrName>
                                        </p:attrNameLst>
                                      </p:cBhvr>
                                      <p:to>
                                        <p:strVal val="visible"/>
                                      </p:to>
                                    </p:set>
                                    <p:animEffect transition="in" filter="wipe(down)">
                                      <p:cBhvr>
                                        <p:cTn id="373" dur="145">
                                          <p:stCondLst>
                                            <p:cond delay="0"/>
                                          </p:stCondLst>
                                        </p:cTn>
                                        <p:tgtEl>
                                          <p:spTgt spid="143"/>
                                        </p:tgtEl>
                                      </p:cBhvr>
                                    </p:animEffect>
                                    <p:anim calcmode="lin" valueType="num">
                                      <p:cBhvr>
                                        <p:cTn id="374" dur="456"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375" dur="1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376" dur="166" tmFilter="0, 0; 0.125,0.2665; 0.25,0.4; 0.375,0.465; 0.5,0.5;  0.625,0.535; 0.75,0.6; 0.875,0.7335; 1,1">
                                          <p:stCondLst>
                                            <p:cond delay="166"/>
                                          </p:stCondLst>
                                        </p:cTn>
                                        <p:tgtEl>
                                          <p:spTgt spid="143"/>
                                        </p:tgtEl>
                                        <p:attrNameLst>
                                          <p:attrName>ppt_y</p:attrName>
                                        </p:attrNameLst>
                                      </p:cBhvr>
                                      <p:tavLst>
                                        <p:tav tm="0" fmla="#ppt_y-sin(pi*$)/9">
                                          <p:val>
                                            <p:fltVal val="0"/>
                                          </p:val>
                                        </p:tav>
                                        <p:tav tm="100000">
                                          <p:val>
                                            <p:fltVal val="1"/>
                                          </p:val>
                                        </p:tav>
                                      </p:tavLst>
                                    </p:anim>
                                    <p:anim calcmode="lin" valueType="num">
                                      <p:cBhvr>
                                        <p:cTn id="377" dur="83" tmFilter="0, 0; 0.125,0.2665; 0.25,0.4; 0.375,0.465; 0.5,0.5;  0.625,0.535; 0.75,0.6; 0.875,0.7335; 1,1">
                                          <p:stCondLst>
                                            <p:cond delay="331"/>
                                          </p:stCondLst>
                                        </p:cTn>
                                        <p:tgtEl>
                                          <p:spTgt spid="143"/>
                                        </p:tgtEl>
                                        <p:attrNameLst>
                                          <p:attrName>ppt_y</p:attrName>
                                        </p:attrNameLst>
                                      </p:cBhvr>
                                      <p:tavLst>
                                        <p:tav tm="0" fmla="#ppt_y-sin(pi*$)/27">
                                          <p:val>
                                            <p:fltVal val="0"/>
                                          </p:val>
                                        </p:tav>
                                        <p:tav tm="100000">
                                          <p:val>
                                            <p:fltVal val="1"/>
                                          </p:val>
                                        </p:tav>
                                      </p:tavLst>
                                    </p:anim>
                                    <p:anim calcmode="lin" valueType="num">
                                      <p:cBhvr>
                                        <p:cTn id="378" dur="41" tmFilter="0, 0; 0.125,0.2665; 0.25,0.4; 0.375,0.465; 0.5,0.5;  0.625,0.535; 0.75,0.6; 0.875,0.7335; 1,1">
                                          <p:stCondLst>
                                            <p:cond delay="414"/>
                                          </p:stCondLst>
                                        </p:cTn>
                                        <p:tgtEl>
                                          <p:spTgt spid="143"/>
                                        </p:tgtEl>
                                        <p:attrNameLst>
                                          <p:attrName>ppt_y</p:attrName>
                                        </p:attrNameLst>
                                      </p:cBhvr>
                                      <p:tavLst>
                                        <p:tav tm="0" fmla="#ppt_y-sin(pi*$)/81">
                                          <p:val>
                                            <p:fltVal val="0"/>
                                          </p:val>
                                        </p:tav>
                                        <p:tav tm="100000">
                                          <p:val>
                                            <p:fltVal val="1"/>
                                          </p:val>
                                        </p:tav>
                                      </p:tavLst>
                                    </p:anim>
                                    <p:animScale>
                                      <p:cBhvr>
                                        <p:cTn id="379" dur="7">
                                          <p:stCondLst>
                                            <p:cond delay="163"/>
                                          </p:stCondLst>
                                        </p:cTn>
                                        <p:tgtEl>
                                          <p:spTgt spid="143"/>
                                        </p:tgtEl>
                                      </p:cBhvr>
                                      <p:to x="100000" y="60000"/>
                                    </p:animScale>
                                    <p:animScale>
                                      <p:cBhvr>
                                        <p:cTn id="380" dur="42" decel="50000">
                                          <p:stCondLst>
                                            <p:cond delay="169"/>
                                          </p:stCondLst>
                                        </p:cTn>
                                        <p:tgtEl>
                                          <p:spTgt spid="143"/>
                                        </p:tgtEl>
                                      </p:cBhvr>
                                      <p:to x="100000" y="100000"/>
                                    </p:animScale>
                                    <p:animScale>
                                      <p:cBhvr>
                                        <p:cTn id="381" dur="7">
                                          <p:stCondLst>
                                            <p:cond delay="328"/>
                                          </p:stCondLst>
                                        </p:cTn>
                                        <p:tgtEl>
                                          <p:spTgt spid="143"/>
                                        </p:tgtEl>
                                      </p:cBhvr>
                                      <p:to x="100000" y="80000"/>
                                    </p:animScale>
                                    <p:animScale>
                                      <p:cBhvr>
                                        <p:cTn id="382" dur="42" decel="50000">
                                          <p:stCondLst>
                                            <p:cond delay="335"/>
                                          </p:stCondLst>
                                        </p:cTn>
                                        <p:tgtEl>
                                          <p:spTgt spid="143"/>
                                        </p:tgtEl>
                                      </p:cBhvr>
                                      <p:to x="100000" y="100000"/>
                                    </p:animScale>
                                    <p:animScale>
                                      <p:cBhvr>
                                        <p:cTn id="383" dur="7">
                                          <p:stCondLst>
                                            <p:cond delay="411"/>
                                          </p:stCondLst>
                                        </p:cTn>
                                        <p:tgtEl>
                                          <p:spTgt spid="143"/>
                                        </p:tgtEl>
                                      </p:cBhvr>
                                      <p:to x="100000" y="90000"/>
                                    </p:animScale>
                                    <p:animScale>
                                      <p:cBhvr>
                                        <p:cTn id="384" dur="42" decel="50000">
                                          <p:stCondLst>
                                            <p:cond delay="417"/>
                                          </p:stCondLst>
                                        </p:cTn>
                                        <p:tgtEl>
                                          <p:spTgt spid="143"/>
                                        </p:tgtEl>
                                      </p:cBhvr>
                                      <p:to x="100000" y="100000"/>
                                    </p:animScale>
                                    <p:animScale>
                                      <p:cBhvr>
                                        <p:cTn id="385" dur="7">
                                          <p:stCondLst>
                                            <p:cond delay="452"/>
                                          </p:stCondLst>
                                        </p:cTn>
                                        <p:tgtEl>
                                          <p:spTgt spid="143"/>
                                        </p:tgtEl>
                                      </p:cBhvr>
                                      <p:to x="100000" y="95000"/>
                                    </p:animScale>
                                    <p:animScale>
                                      <p:cBhvr>
                                        <p:cTn id="386" dur="42" decel="50000">
                                          <p:stCondLst>
                                            <p:cond delay="459"/>
                                          </p:stCondLst>
                                        </p:cTn>
                                        <p:tgtEl>
                                          <p:spTgt spid="143"/>
                                        </p:tgtEl>
                                      </p:cBhvr>
                                      <p:to x="100000" y="100000"/>
                                    </p:animScale>
                                  </p:childTnLst>
                                </p:cTn>
                              </p:par>
                            </p:childTnLst>
                          </p:cTn>
                        </p:par>
                        <p:par>
                          <p:cTn id="387" fill="hold">
                            <p:stCondLst>
                              <p:cond delay="1000"/>
                            </p:stCondLst>
                            <p:childTnLst>
                              <p:par>
                                <p:cTn id="388" presetID="6" presetClass="entr" presetSubtype="16" fill="hold" grpId="0" nodeType="afterEffect">
                                  <p:stCondLst>
                                    <p:cond delay="0"/>
                                  </p:stCondLst>
                                  <p:childTnLst>
                                    <p:set>
                                      <p:cBhvr>
                                        <p:cTn id="389" dur="1" fill="hold">
                                          <p:stCondLst>
                                            <p:cond delay="0"/>
                                          </p:stCondLst>
                                        </p:cTn>
                                        <p:tgtEl>
                                          <p:spTgt spid="136"/>
                                        </p:tgtEl>
                                        <p:attrNameLst>
                                          <p:attrName>style.visibility</p:attrName>
                                        </p:attrNameLst>
                                      </p:cBhvr>
                                      <p:to>
                                        <p:strVal val="visible"/>
                                      </p:to>
                                    </p:set>
                                    <p:animEffect transition="in" filter="circle(in)">
                                      <p:cBhvr>
                                        <p:cTn id="390" dur="500"/>
                                        <p:tgtEl>
                                          <p:spTgt spid="136"/>
                                        </p:tgtEl>
                                      </p:cBhvr>
                                    </p:animEffect>
                                  </p:childTnLst>
                                </p:cTn>
                              </p:par>
                              <p:par>
                                <p:cTn id="391" presetID="55" presetClass="entr" presetSubtype="0" fill="hold" grpId="0" nodeType="withEffect">
                                  <p:stCondLst>
                                    <p:cond delay="0"/>
                                  </p:stCondLst>
                                  <p:childTnLst>
                                    <p:set>
                                      <p:cBhvr>
                                        <p:cTn id="392" dur="1" fill="hold">
                                          <p:stCondLst>
                                            <p:cond delay="0"/>
                                          </p:stCondLst>
                                        </p:cTn>
                                        <p:tgtEl>
                                          <p:spTgt spid="139"/>
                                        </p:tgtEl>
                                        <p:attrNameLst>
                                          <p:attrName>style.visibility</p:attrName>
                                        </p:attrNameLst>
                                      </p:cBhvr>
                                      <p:to>
                                        <p:strVal val="visible"/>
                                      </p:to>
                                    </p:set>
                                    <p:anim calcmode="lin" valueType="num">
                                      <p:cBhvr>
                                        <p:cTn id="393" dur="500" fill="hold"/>
                                        <p:tgtEl>
                                          <p:spTgt spid="139"/>
                                        </p:tgtEl>
                                        <p:attrNameLst>
                                          <p:attrName>ppt_w</p:attrName>
                                        </p:attrNameLst>
                                      </p:cBhvr>
                                      <p:tavLst>
                                        <p:tav tm="0">
                                          <p:val>
                                            <p:strVal val="#ppt_w*0.70"/>
                                          </p:val>
                                        </p:tav>
                                        <p:tav tm="100000">
                                          <p:val>
                                            <p:strVal val="#ppt_w"/>
                                          </p:val>
                                        </p:tav>
                                      </p:tavLst>
                                    </p:anim>
                                    <p:anim calcmode="lin" valueType="num">
                                      <p:cBhvr>
                                        <p:cTn id="394" dur="500" fill="hold"/>
                                        <p:tgtEl>
                                          <p:spTgt spid="139"/>
                                        </p:tgtEl>
                                        <p:attrNameLst>
                                          <p:attrName>ppt_h</p:attrName>
                                        </p:attrNameLst>
                                      </p:cBhvr>
                                      <p:tavLst>
                                        <p:tav tm="0">
                                          <p:val>
                                            <p:strVal val="#ppt_h"/>
                                          </p:val>
                                        </p:tav>
                                        <p:tav tm="100000">
                                          <p:val>
                                            <p:strVal val="#ppt_h"/>
                                          </p:val>
                                        </p:tav>
                                      </p:tavLst>
                                    </p:anim>
                                    <p:animEffect transition="in" filter="fade">
                                      <p:cBhvr>
                                        <p:cTn id="395" dur="500"/>
                                        <p:tgtEl>
                                          <p:spTgt spid="139"/>
                                        </p:tgtEl>
                                      </p:cBhvr>
                                    </p:animEffect>
                                  </p:childTnLst>
                                </p:cTn>
                              </p:par>
                            </p:childTnLst>
                          </p:cTn>
                        </p:par>
                        <p:par>
                          <p:cTn id="396" fill="hold">
                            <p:stCondLst>
                              <p:cond delay="1500"/>
                            </p:stCondLst>
                            <p:childTnLst>
                              <p:par>
                                <p:cTn id="397" presetID="6" presetClass="entr" presetSubtype="16" fill="hold" grpId="0" nodeType="afterEffect">
                                  <p:stCondLst>
                                    <p:cond delay="0"/>
                                  </p:stCondLst>
                                  <p:childTnLst>
                                    <p:set>
                                      <p:cBhvr>
                                        <p:cTn id="398" dur="1" fill="hold">
                                          <p:stCondLst>
                                            <p:cond delay="0"/>
                                          </p:stCondLst>
                                        </p:cTn>
                                        <p:tgtEl>
                                          <p:spTgt spid="138"/>
                                        </p:tgtEl>
                                        <p:attrNameLst>
                                          <p:attrName>style.visibility</p:attrName>
                                        </p:attrNameLst>
                                      </p:cBhvr>
                                      <p:to>
                                        <p:strVal val="visible"/>
                                      </p:to>
                                    </p:set>
                                    <p:animEffect transition="in" filter="circle(in)">
                                      <p:cBhvr>
                                        <p:cTn id="399" dur="500"/>
                                        <p:tgtEl>
                                          <p:spTgt spid="138"/>
                                        </p:tgtEl>
                                      </p:cBhvr>
                                    </p:animEffect>
                                  </p:childTnLst>
                                </p:cTn>
                              </p:par>
                            </p:childTnLst>
                          </p:cTn>
                        </p:par>
                        <p:par>
                          <p:cTn id="400" fill="hold">
                            <p:stCondLst>
                              <p:cond delay="2000"/>
                            </p:stCondLst>
                            <p:childTnLst>
                              <p:par>
                                <p:cTn id="401" presetID="6" presetClass="entr" presetSubtype="16" fill="hold" grpId="0" nodeType="afterEffect">
                                  <p:stCondLst>
                                    <p:cond delay="0"/>
                                  </p:stCondLst>
                                  <p:childTnLst>
                                    <p:set>
                                      <p:cBhvr>
                                        <p:cTn id="402" dur="1" fill="hold">
                                          <p:stCondLst>
                                            <p:cond delay="0"/>
                                          </p:stCondLst>
                                        </p:cTn>
                                        <p:tgtEl>
                                          <p:spTgt spid="145"/>
                                        </p:tgtEl>
                                        <p:attrNameLst>
                                          <p:attrName>style.visibility</p:attrName>
                                        </p:attrNameLst>
                                      </p:cBhvr>
                                      <p:to>
                                        <p:strVal val="visible"/>
                                      </p:to>
                                    </p:set>
                                    <p:animEffect transition="in" filter="circle(in)">
                                      <p:cBhvr>
                                        <p:cTn id="403" dur="500"/>
                                        <p:tgtEl>
                                          <p:spTgt spid="145"/>
                                        </p:tgtEl>
                                      </p:cBhvr>
                                    </p:animEffect>
                                  </p:childTnLst>
                                </p:cTn>
                              </p:par>
                              <p:par>
                                <p:cTn id="404" presetID="55" presetClass="entr" presetSubtype="0" fill="hold" grpId="0" nodeType="withEffect">
                                  <p:stCondLst>
                                    <p:cond delay="0"/>
                                  </p:stCondLst>
                                  <p:childTnLst>
                                    <p:set>
                                      <p:cBhvr>
                                        <p:cTn id="405" dur="1" fill="hold">
                                          <p:stCondLst>
                                            <p:cond delay="0"/>
                                          </p:stCondLst>
                                        </p:cTn>
                                        <p:tgtEl>
                                          <p:spTgt spid="140"/>
                                        </p:tgtEl>
                                        <p:attrNameLst>
                                          <p:attrName>style.visibility</p:attrName>
                                        </p:attrNameLst>
                                      </p:cBhvr>
                                      <p:to>
                                        <p:strVal val="visible"/>
                                      </p:to>
                                    </p:set>
                                    <p:anim calcmode="lin" valueType="num">
                                      <p:cBhvr>
                                        <p:cTn id="406" dur="500" fill="hold"/>
                                        <p:tgtEl>
                                          <p:spTgt spid="140"/>
                                        </p:tgtEl>
                                        <p:attrNameLst>
                                          <p:attrName>ppt_w</p:attrName>
                                        </p:attrNameLst>
                                      </p:cBhvr>
                                      <p:tavLst>
                                        <p:tav tm="0">
                                          <p:val>
                                            <p:strVal val="#ppt_w*0.70"/>
                                          </p:val>
                                        </p:tav>
                                        <p:tav tm="100000">
                                          <p:val>
                                            <p:strVal val="#ppt_w"/>
                                          </p:val>
                                        </p:tav>
                                      </p:tavLst>
                                    </p:anim>
                                    <p:anim calcmode="lin" valueType="num">
                                      <p:cBhvr>
                                        <p:cTn id="407" dur="500" fill="hold"/>
                                        <p:tgtEl>
                                          <p:spTgt spid="140"/>
                                        </p:tgtEl>
                                        <p:attrNameLst>
                                          <p:attrName>ppt_h</p:attrName>
                                        </p:attrNameLst>
                                      </p:cBhvr>
                                      <p:tavLst>
                                        <p:tav tm="0">
                                          <p:val>
                                            <p:strVal val="#ppt_h"/>
                                          </p:val>
                                        </p:tav>
                                        <p:tav tm="100000">
                                          <p:val>
                                            <p:strVal val="#ppt_h"/>
                                          </p:val>
                                        </p:tav>
                                      </p:tavLst>
                                    </p:anim>
                                    <p:animEffect transition="in" filter="fade">
                                      <p:cBhvr>
                                        <p:cTn id="408" dur="500"/>
                                        <p:tgtEl>
                                          <p:spTgt spid="140"/>
                                        </p:tgtEl>
                                      </p:cBhvr>
                                    </p:animEffect>
                                  </p:childTnLst>
                                </p:cTn>
                              </p:par>
                            </p:childTnLst>
                          </p:cTn>
                        </p:par>
                        <p:par>
                          <p:cTn id="409" fill="hold">
                            <p:stCondLst>
                              <p:cond delay="2500"/>
                            </p:stCondLst>
                            <p:childTnLst>
                              <p:par>
                                <p:cTn id="410" presetID="6" presetClass="entr" presetSubtype="16" fill="hold" grpId="0" nodeType="afterEffect">
                                  <p:stCondLst>
                                    <p:cond delay="0"/>
                                  </p:stCondLst>
                                  <p:childTnLst>
                                    <p:set>
                                      <p:cBhvr>
                                        <p:cTn id="411" dur="1" fill="hold">
                                          <p:stCondLst>
                                            <p:cond delay="0"/>
                                          </p:stCondLst>
                                        </p:cTn>
                                        <p:tgtEl>
                                          <p:spTgt spid="146"/>
                                        </p:tgtEl>
                                        <p:attrNameLst>
                                          <p:attrName>style.visibility</p:attrName>
                                        </p:attrNameLst>
                                      </p:cBhvr>
                                      <p:to>
                                        <p:strVal val="visible"/>
                                      </p:to>
                                    </p:set>
                                    <p:animEffect transition="in" filter="circle(in)">
                                      <p:cBhvr>
                                        <p:cTn id="412" dur="500"/>
                                        <p:tgtEl>
                                          <p:spTgt spid="146"/>
                                        </p:tgtEl>
                                      </p:cBhvr>
                                    </p:animEffect>
                                  </p:childTnLst>
                                </p:cTn>
                              </p:par>
                              <p:par>
                                <p:cTn id="413" presetID="55" presetClass="entr" presetSubtype="0" fill="hold" grpId="0" nodeType="withEffect">
                                  <p:stCondLst>
                                    <p:cond delay="0"/>
                                  </p:stCondLst>
                                  <p:childTnLst>
                                    <p:set>
                                      <p:cBhvr>
                                        <p:cTn id="414" dur="1" fill="hold">
                                          <p:stCondLst>
                                            <p:cond delay="0"/>
                                          </p:stCondLst>
                                        </p:cTn>
                                        <p:tgtEl>
                                          <p:spTgt spid="147"/>
                                        </p:tgtEl>
                                        <p:attrNameLst>
                                          <p:attrName>style.visibility</p:attrName>
                                        </p:attrNameLst>
                                      </p:cBhvr>
                                      <p:to>
                                        <p:strVal val="visible"/>
                                      </p:to>
                                    </p:set>
                                    <p:anim calcmode="lin" valueType="num">
                                      <p:cBhvr>
                                        <p:cTn id="415" dur="500" fill="hold"/>
                                        <p:tgtEl>
                                          <p:spTgt spid="147"/>
                                        </p:tgtEl>
                                        <p:attrNameLst>
                                          <p:attrName>ppt_w</p:attrName>
                                        </p:attrNameLst>
                                      </p:cBhvr>
                                      <p:tavLst>
                                        <p:tav tm="0">
                                          <p:val>
                                            <p:strVal val="#ppt_w*0.70"/>
                                          </p:val>
                                        </p:tav>
                                        <p:tav tm="100000">
                                          <p:val>
                                            <p:strVal val="#ppt_w"/>
                                          </p:val>
                                        </p:tav>
                                      </p:tavLst>
                                    </p:anim>
                                    <p:anim calcmode="lin" valueType="num">
                                      <p:cBhvr>
                                        <p:cTn id="416" dur="500" fill="hold"/>
                                        <p:tgtEl>
                                          <p:spTgt spid="147"/>
                                        </p:tgtEl>
                                        <p:attrNameLst>
                                          <p:attrName>ppt_h</p:attrName>
                                        </p:attrNameLst>
                                      </p:cBhvr>
                                      <p:tavLst>
                                        <p:tav tm="0">
                                          <p:val>
                                            <p:strVal val="#ppt_h"/>
                                          </p:val>
                                        </p:tav>
                                        <p:tav tm="100000">
                                          <p:val>
                                            <p:strVal val="#ppt_h"/>
                                          </p:val>
                                        </p:tav>
                                      </p:tavLst>
                                    </p:anim>
                                    <p:animEffect transition="in" filter="fade">
                                      <p:cBhvr>
                                        <p:cTn id="417" dur="500"/>
                                        <p:tgtEl>
                                          <p:spTgt spid="147"/>
                                        </p:tgtEl>
                                      </p:cBhvr>
                                    </p:animEffect>
                                  </p:childTnLst>
                                </p:cTn>
                              </p:par>
                            </p:childTnLst>
                          </p:cTn>
                        </p:par>
                        <p:par>
                          <p:cTn id="418" fill="hold">
                            <p:stCondLst>
                              <p:cond delay="3000"/>
                            </p:stCondLst>
                            <p:childTnLst>
                              <p:par>
                                <p:cTn id="419" presetID="6" presetClass="entr" presetSubtype="16" fill="hold" grpId="0" nodeType="afterEffect">
                                  <p:stCondLst>
                                    <p:cond delay="0"/>
                                  </p:stCondLst>
                                  <p:childTnLst>
                                    <p:set>
                                      <p:cBhvr>
                                        <p:cTn id="420" dur="1" fill="hold">
                                          <p:stCondLst>
                                            <p:cond delay="0"/>
                                          </p:stCondLst>
                                        </p:cTn>
                                        <p:tgtEl>
                                          <p:spTgt spid="93"/>
                                        </p:tgtEl>
                                        <p:attrNameLst>
                                          <p:attrName>style.visibility</p:attrName>
                                        </p:attrNameLst>
                                      </p:cBhvr>
                                      <p:to>
                                        <p:strVal val="visible"/>
                                      </p:to>
                                    </p:set>
                                    <p:animEffect transition="in" filter="circle(in)">
                                      <p:cBhvr>
                                        <p:cTn id="421" dur="500"/>
                                        <p:tgtEl>
                                          <p:spTgt spid="93"/>
                                        </p:tgtEl>
                                      </p:cBhvr>
                                    </p:animEffect>
                                  </p:childTnLst>
                                </p:cTn>
                              </p:par>
                              <p:par>
                                <p:cTn id="422" presetID="55" presetClass="entr" presetSubtype="0" fill="hold" grpId="0" nodeType="withEffect">
                                  <p:stCondLst>
                                    <p:cond delay="0"/>
                                  </p:stCondLst>
                                  <p:childTnLst>
                                    <p:set>
                                      <p:cBhvr>
                                        <p:cTn id="423" dur="1" fill="hold">
                                          <p:stCondLst>
                                            <p:cond delay="0"/>
                                          </p:stCondLst>
                                        </p:cTn>
                                        <p:tgtEl>
                                          <p:spTgt spid="148"/>
                                        </p:tgtEl>
                                        <p:attrNameLst>
                                          <p:attrName>style.visibility</p:attrName>
                                        </p:attrNameLst>
                                      </p:cBhvr>
                                      <p:to>
                                        <p:strVal val="visible"/>
                                      </p:to>
                                    </p:set>
                                    <p:anim calcmode="lin" valueType="num">
                                      <p:cBhvr>
                                        <p:cTn id="424" dur="500" fill="hold"/>
                                        <p:tgtEl>
                                          <p:spTgt spid="148"/>
                                        </p:tgtEl>
                                        <p:attrNameLst>
                                          <p:attrName>ppt_w</p:attrName>
                                        </p:attrNameLst>
                                      </p:cBhvr>
                                      <p:tavLst>
                                        <p:tav tm="0">
                                          <p:val>
                                            <p:strVal val="#ppt_w*0.70"/>
                                          </p:val>
                                        </p:tav>
                                        <p:tav tm="100000">
                                          <p:val>
                                            <p:strVal val="#ppt_w"/>
                                          </p:val>
                                        </p:tav>
                                      </p:tavLst>
                                    </p:anim>
                                    <p:anim calcmode="lin" valueType="num">
                                      <p:cBhvr>
                                        <p:cTn id="425" dur="500" fill="hold"/>
                                        <p:tgtEl>
                                          <p:spTgt spid="148"/>
                                        </p:tgtEl>
                                        <p:attrNameLst>
                                          <p:attrName>ppt_h</p:attrName>
                                        </p:attrNameLst>
                                      </p:cBhvr>
                                      <p:tavLst>
                                        <p:tav tm="0">
                                          <p:val>
                                            <p:strVal val="#ppt_h"/>
                                          </p:val>
                                        </p:tav>
                                        <p:tav tm="100000">
                                          <p:val>
                                            <p:strVal val="#ppt_h"/>
                                          </p:val>
                                        </p:tav>
                                      </p:tavLst>
                                    </p:anim>
                                    <p:animEffect transition="in" filter="fade">
                                      <p:cBhvr>
                                        <p:cTn id="426" dur="500"/>
                                        <p:tgtEl>
                                          <p:spTgt spid="148"/>
                                        </p:tgtEl>
                                      </p:cBhvr>
                                    </p:animEffect>
                                  </p:childTnLst>
                                </p:cTn>
                              </p:par>
                            </p:childTnLst>
                          </p:cTn>
                        </p:par>
                        <p:par>
                          <p:cTn id="427" fill="hold">
                            <p:stCondLst>
                              <p:cond delay="3500"/>
                            </p:stCondLst>
                            <p:childTnLst>
                              <p:par>
                                <p:cTn id="428" presetID="6" presetClass="entr" presetSubtype="16" fill="hold" grpId="0" nodeType="afterEffect">
                                  <p:stCondLst>
                                    <p:cond delay="0"/>
                                  </p:stCondLst>
                                  <p:childTnLst>
                                    <p:set>
                                      <p:cBhvr>
                                        <p:cTn id="429" dur="1" fill="hold">
                                          <p:stCondLst>
                                            <p:cond delay="0"/>
                                          </p:stCondLst>
                                        </p:cTn>
                                        <p:tgtEl>
                                          <p:spTgt spid="150"/>
                                        </p:tgtEl>
                                        <p:attrNameLst>
                                          <p:attrName>style.visibility</p:attrName>
                                        </p:attrNameLst>
                                      </p:cBhvr>
                                      <p:to>
                                        <p:strVal val="visible"/>
                                      </p:to>
                                    </p:set>
                                    <p:animEffect transition="in" filter="circle(in)">
                                      <p:cBhvr>
                                        <p:cTn id="430" dur="500"/>
                                        <p:tgtEl>
                                          <p:spTgt spid="150"/>
                                        </p:tgtEl>
                                      </p:cBhvr>
                                    </p:animEffect>
                                  </p:childTnLst>
                                </p:cTn>
                              </p:par>
                              <p:par>
                                <p:cTn id="431" presetID="55" presetClass="entr" presetSubtype="0" fill="hold" grpId="0" nodeType="withEffect">
                                  <p:stCondLst>
                                    <p:cond delay="0"/>
                                  </p:stCondLst>
                                  <p:childTnLst>
                                    <p:set>
                                      <p:cBhvr>
                                        <p:cTn id="432" dur="1" fill="hold">
                                          <p:stCondLst>
                                            <p:cond delay="0"/>
                                          </p:stCondLst>
                                        </p:cTn>
                                        <p:tgtEl>
                                          <p:spTgt spid="94"/>
                                        </p:tgtEl>
                                        <p:attrNameLst>
                                          <p:attrName>style.visibility</p:attrName>
                                        </p:attrNameLst>
                                      </p:cBhvr>
                                      <p:to>
                                        <p:strVal val="visible"/>
                                      </p:to>
                                    </p:set>
                                    <p:anim calcmode="lin" valueType="num">
                                      <p:cBhvr>
                                        <p:cTn id="433" dur="500" fill="hold"/>
                                        <p:tgtEl>
                                          <p:spTgt spid="94"/>
                                        </p:tgtEl>
                                        <p:attrNameLst>
                                          <p:attrName>ppt_w</p:attrName>
                                        </p:attrNameLst>
                                      </p:cBhvr>
                                      <p:tavLst>
                                        <p:tav tm="0">
                                          <p:val>
                                            <p:strVal val="#ppt_w*0.70"/>
                                          </p:val>
                                        </p:tav>
                                        <p:tav tm="100000">
                                          <p:val>
                                            <p:strVal val="#ppt_w"/>
                                          </p:val>
                                        </p:tav>
                                      </p:tavLst>
                                    </p:anim>
                                    <p:anim calcmode="lin" valueType="num">
                                      <p:cBhvr>
                                        <p:cTn id="434" dur="500" fill="hold"/>
                                        <p:tgtEl>
                                          <p:spTgt spid="94"/>
                                        </p:tgtEl>
                                        <p:attrNameLst>
                                          <p:attrName>ppt_h</p:attrName>
                                        </p:attrNameLst>
                                      </p:cBhvr>
                                      <p:tavLst>
                                        <p:tav tm="0">
                                          <p:val>
                                            <p:strVal val="#ppt_h"/>
                                          </p:val>
                                        </p:tav>
                                        <p:tav tm="100000">
                                          <p:val>
                                            <p:strVal val="#ppt_h"/>
                                          </p:val>
                                        </p:tav>
                                      </p:tavLst>
                                    </p:anim>
                                    <p:animEffect transition="in" filter="fade">
                                      <p:cBhvr>
                                        <p:cTn id="435" dur="500"/>
                                        <p:tgtEl>
                                          <p:spTgt spid="94"/>
                                        </p:tgtEl>
                                      </p:cBhvr>
                                    </p:animEffect>
                                  </p:childTnLst>
                                </p:cTn>
                              </p:par>
                            </p:childTnLst>
                          </p:cTn>
                        </p:par>
                        <p:par>
                          <p:cTn id="436" fill="hold">
                            <p:stCondLst>
                              <p:cond delay="4000"/>
                            </p:stCondLst>
                            <p:childTnLst>
                              <p:par>
                                <p:cTn id="437" presetID="6" presetClass="entr" presetSubtype="16" fill="hold" grpId="0" nodeType="afterEffect">
                                  <p:stCondLst>
                                    <p:cond delay="0"/>
                                  </p:stCondLst>
                                  <p:childTnLst>
                                    <p:set>
                                      <p:cBhvr>
                                        <p:cTn id="438" dur="1" fill="hold">
                                          <p:stCondLst>
                                            <p:cond delay="0"/>
                                          </p:stCondLst>
                                        </p:cTn>
                                        <p:tgtEl>
                                          <p:spTgt spid="152"/>
                                        </p:tgtEl>
                                        <p:attrNameLst>
                                          <p:attrName>style.visibility</p:attrName>
                                        </p:attrNameLst>
                                      </p:cBhvr>
                                      <p:to>
                                        <p:strVal val="visible"/>
                                      </p:to>
                                    </p:set>
                                    <p:animEffect transition="in" filter="circle(in)">
                                      <p:cBhvr>
                                        <p:cTn id="439" dur="500"/>
                                        <p:tgtEl>
                                          <p:spTgt spid="152"/>
                                        </p:tgtEl>
                                      </p:cBhvr>
                                    </p:animEffect>
                                  </p:childTnLst>
                                </p:cTn>
                              </p:par>
                              <p:par>
                                <p:cTn id="440" presetID="55" presetClass="entr" presetSubtype="0" fill="hold" grpId="0" nodeType="withEffect">
                                  <p:stCondLst>
                                    <p:cond delay="0"/>
                                  </p:stCondLst>
                                  <p:childTnLst>
                                    <p:set>
                                      <p:cBhvr>
                                        <p:cTn id="441" dur="1" fill="hold">
                                          <p:stCondLst>
                                            <p:cond delay="0"/>
                                          </p:stCondLst>
                                        </p:cTn>
                                        <p:tgtEl>
                                          <p:spTgt spid="151"/>
                                        </p:tgtEl>
                                        <p:attrNameLst>
                                          <p:attrName>style.visibility</p:attrName>
                                        </p:attrNameLst>
                                      </p:cBhvr>
                                      <p:to>
                                        <p:strVal val="visible"/>
                                      </p:to>
                                    </p:set>
                                    <p:anim calcmode="lin" valueType="num">
                                      <p:cBhvr>
                                        <p:cTn id="442" dur="500" fill="hold"/>
                                        <p:tgtEl>
                                          <p:spTgt spid="151"/>
                                        </p:tgtEl>
                                        <p:attrNameLst>
                                          <p:attrName>ppt_w</p:attrName>
                                        </p:attrNameLst>
                                      </p:cBhvr>
                                      <p:tavLst>
                                        <p:tav tm="0">
                                          <p:val>
                                            <p:strVal val="#ppt_w*0.70"/>
                                          </p:val>
                                        </p:tav>
                                        <p:tav tm="100000">
                                          <p:val>
                                            <p:strVal val="#ppt_w"/>
                                          </p:val>
                                        </p:tav>
                                      </p:tavLst>
                                    </p:anim>
                                    <p:anim calcmode="lin" valueType="num">
                                      <p:cBhvr>
                                        <p:cTn id="443" dur="500" fill="hold"/>
                                        <p:tgtEl>
                                          <p:spTgt spid="151"/>
                                        </p:tgtEl>
                                        <p:attrNameLst>
                                          <p:attrName>ppt_h</p:attrName>
                                        </p:attrNameLst>
                                      </p:cBhvr>
                                      <p:tavLst>
                                        <p:tav tm="0">
                                          <p:val>
                                            <p:strVal val="#ppt_h"/>
                                          </p:val>
                                        </p:tav>
                                        <p:tav tm="100000">
                                          <p:val>
                                            <p:strVal val="#ppt_h"/>
                                          </p:val>
                                        </p:tav>
                                      </p:tavLst>
                                    </p:anim>
                                    <p:animEffect transition="in" filter="fade">
                                      <p:cBhvr>
                                        <p:cTn id="444" dur="500"/>
                                        <p:tgtEl>
                                          <p:spTgt spid="151"/>
                                        </p:tgtEl>
                                      </p:cBhvr>
                                    </p:animEffect>
                                  </p:childTnLst>
                                </p:cTn>
                              </p:par>
                              <p:par>
                                <p:cTn id="445" presetID="55" presetClass="entr" presetSubtype="0" fill="hold" grpId="0" nodeType="withEffect">
                                  <p:stCondLst>
                                    <p:cond delay="0"/>
                                  </p:stCondLst>
                                  <p:childTnLst>
                                    <p:set>
                                      <p:cBhvr>
                                        <p:cTn id="446" dur="1" fill="hold">
                                          <p:stCondLst>
                                            <p:cond delay="0"/>
                                          </p:stCondLst>
                                        </p:cTn>
                                        <p:tgtEl>
                                          <p:spTgt spid="153"/>
                                        </p:tgtEl>
                                        <p:attrNameLst>
                                          <p:attrName>style.visibility</p:attrName>
                                        </p:attrNameLst>
                                      </p:cBhvr>
                                      <p:to>
                                        <p:strVal val="visible"/>
                                      </p:to>
                                    </p:set>
                                    <p:anim calcmode="lin" valueType="num">
                                      <p:cBhvr>
                                        <p:cTn id="447" dur="500" fill="hold"/>
                                        <p:tgtEl>
                                          <p:spTgt spid="153"/>
                                        </p:tgtEl>
                                        <p:attrNameLst>
                                          <p:attrName>ppt_w</p:attrName>
                                        </p:attrNameLst>
                                      </p:cBhvr>
                                      <p:tavLst>
                                        <p:tav tm="0">
                                          <p:val>
                                            <p:strVal val="#ppt_w*0.70"/>
                                          </p:val>
                                        </p:tav>
                                        <p:tav tm="100000">
                                          <p:val>
                                            <p:strVal val="#ppt_w"/>
                                          </p:val>
                                        </p:tav>
                                      </p:tavLst>
                                    </p:anim>
                                    <p:anim calcmode="lin" valueType="num">
                                      <p:cBhvr>
                                        <p:cTn id="448" dur="500" fill="hold"/>
                                        <p:tgtEl>
                                          <p:spTgt spid="153"/>
                                        </p:tgtEl>
                                        <p:attrNameLst>
                                          <p:attrName>ppt_h</p:attrName>
                                        </p:attrNameLst>
                                      </p:cBhvr>
                                      <p:tavLst>
                                        <p:tav tm="0">
                                          <p:val>
                                            <p:strVal val="#ppt_h"/>
                                          </p:val>
                                        </p:tav>
                                        <p:tav tm="100000">
                                          <p:val>
                                            <p:strVal val="#ppt_h"/>
                                          </p:val>
                                        </p:tav>
                                      </p:tavLst>
                                    </p:anim>
                                    <p:animEffect transition="in" filter="fade">
                                      <p:cBhvr>
                                        <p:cTn id="449" dur="500"/>
                                        <p:tgtEl>
                                          <p:spTgt spid="153"/>
                                        </p:tgtEl>
                                      </p:cBhvr>
                                    </p:animEffect>
                                  </p:childTnLst>
                                </p:cTn>
                              </p:par>
                            </p:childTnLst>
                          </p:cTn>
                        </p:par>
                        <p:par>
                          <p:cTn id="450" fill="hold">
                            <p:stCondLst>
                              <p:cond delay="4500"/>
                            </p:stCondLst>
                            <p:childTnLst>
                              <p:par>
                                <p:cTn id="451" presetID="6" presetClass="entr" presetSubtype="16" fill="hold" grpId="0" nodeType="afterEffect">
                                  <p:stCondLst>
                                    <p:cond delay="0"/>
                                  </p:stCondLst>
                                  <p:childTnLst>
                                    <p:set>
                                      <p:cBhvr>
                                        <p:cTn id="452" dur="1" fill="hold">
                                          <p:stCondLst>
                                            <p:cond delay="0"/>
                                          </p:stCondLst>
                                        </p:cTn>
                                        <p:tgtEl>
                                          <p:spTgt spid="154"/>
                                        </p:tgtEl>
                                        <p:attrNameLst>
                                          <p:attrName>style.visibility</p:attrName>
                                        </p:attrNameLst>
                                      </p:cBhvr>
                                      <p:to>
                                        <p:strVal val="visible"/>
                                      </p:to>
                                    </p:set>
                                    <p:animEffect transition="in" filter="circle(in)">
                                      <p:cBhvr>
                                        <p:cTn id="45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animBg="1"/>
      <p:bldP spid="22" grpId="0"/>
      <p:bldP spid="23" grpId="0" animBg="1"/>
      <p:bldP spid="25" grpId="0"/>
      <p:bldP spid="34" grpId="0" animBg="1"/>
      <p:bldP spid="35" grpId="0" animBg="1"/>
      <p:bldP spid="36" grpId="0" animBg="1"/>
      <p:bldP spid="37" grpId="0" animBg="1"/>
      <p:bldP spid="38" grpId="0" animBg="1"/>
      <p:bldP spid="39" grpId="0"/>
      <p:bldP spid="40" grpId="0"/>
      <p:bldP spid="41" grpId="0"/>
      <p:bldP spid="42" grpId="0" animBg="1"/>
      <p:bldP spid="44" grpId="0"/>
      <p:bldP spid="46" grpId="0"/>
      <p:bldP spid="52" grpId="0" animBg="1"/>
      <p:bldP spid="53" grpId="0" animBg="1"/>
      <p:bldP spid="54" grpId="0" animBg="1"/>
      <p:bldP spid="55" grpId="0"/>
      <p:bldP spid="56" grpId="0" animBg="1"/>
      <p:bldP spid="57" grpId="0"/>
      <p:bldP spid="58" grpId="0" animBg="1"/>
      <p:bldP spid="59" grpId="0"/>
      <p:bldP spid="60" grpId="0" animBg="1"/>
      <p:bldP spid="61" grpId="0" animBg="1"/>
      <p:bldP spid="64" grpId="0" animBg="1"/>
      <p:bldP spid="66" grpId="0"/>
      <p:bldP spid="67" grpId="0"/>
      <p:bldP spid="72" grpId="0" animBg="1"/>
      <p:bldP spid="73" grpId="0"/>
      <p:bldP spid="74" grpId="0" animBg="1"/>
      <p:bldP spid="75" grpId="0"/>
      <p:bldP spid="77" grpId="0" animBg="1"/>
      <p:bldP spid="80" grpId="0" animBg="1"/>
      <p:bldP spid="81" grpId="0" animBg="1"/>
      <p:bldP spid="82" grpId="0"/>
      <p:bldP spid="83" grpId="0" animBg="1"/>
      <p:bldP spid="84" grpId="0"/>
      <p:bldP spid="85" grpId="0" animBg="1"/>
      <p:bldP spid="89" grpId="0" animBg="1"/>
      <p:bldP spid="90" grpId="0" animBg="1"/>
      <p:bldP spid="91" grpId="0" animBg="1"/>
      <p:bldP spid="103" grpId="0"/>
      <p:bldP spid="104" grpId="0"/>
      <p:bldP spid="105" grpId="0"/>
      <p:bldP spid="107" grpId="0" animBg="1"/>
      <p:bldP spid="109" grpId="0" animBg="1"/>
      <p:bldP spid="111" grpId="0" animBg="1"/>
      <p:bldP spid="113" grpId="0"/>
      <p:bldP spid="118" grpId="0"/>
      <p:bldP spid="119" grpId="0"/>
      <p:bldP spid="121" grpId="0" animBg="1"/>
      <p:bldP spid="125" grpId="0" animBg="1"/>
      <p:bldP spid="130" grpId="0" animBg="1"/>
      <p:bldP spid="131" grpId="0"/>
      <p:bldP spid="132" grpId="0" animBg="1"/>
      <p:bldP spid="133" grpId="0" animBg="1"/>
      <p:bldP spid="134" grpId="0"/>
      <p:bldP spid="135" grpId="0"/>
      <p:bldP spid="136" grpId="0" animBg="1"/>
      <p:bldP spid="138" grpId="0" animBg="1"/>
      <p:bldP spid="139" grpId="0"/>
      <p:bldP spid="140" grpId="0"/>
      <p:bldP spid="143" grpId="0" animBg="1"/>
      <p:bldP spid="144" grpId="0"/>
      <p:bldP spid="145" grpId="0" animBg="1"/>
      <p:bldP spid="146" grpId="0" animBg="1"/>
      <p:bldP spid="147" grpId="0"/>
      <p:bldP spid="148" grpId="0"/>
      <p:bldP spid="149" grpId="0" animBg="1"/>
      <p:bldP spid="150" grpId="0" animBg="1"/>
      <p:bldP spid="151" grpId="0"/>
      <p:bldP spid="152" grpId="0" animBg="1"/>
      <p:bldP spid="153" grpId="0"/>
      <p:bldP spid="154" grpId="0" animBg="1"/>
      <p:bldP spid="88" grpId="0" animBg="1"/>
      <p:bldP spid="92" grpId="0"/>
      <p:bldP spid="93" grpId="0" animBg="1"/>
      <p:bldP spid="9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88683D3-2836-05C9-DA8A-F2D79AFC6BE2}"/>
              </a:ext>
            </a:extLst>
          </p:cNvPr>
          <p:cNvSpPr>
            <a:spLocks noGrp="1"/>
          </p:cNvSpPr>
          <p:nvPr>
            <p:ph type="title"/>
          </p:nvPr>
        </p:nvSpPr>
        <p:spPr>
          <a:xfrm>
            <a:off x="5080216" y="1076324"/>
            <a:ext cx="6272784" cy="1535051"/>
          </a:xfrm>
        </p:spPr>
        <p:txBody>
          <a:bodyPr vert="horz" lIns="91440" tIns="45720" rIns="91440" bIns="45720" rtlCol="0" anchor="b">
            <a:normAutofit/>
          </a:bodyPr>
          <a:lstStyle/>
          <a:p>
            <a:r>
              <a:rPr lang="en-US" sz="2900" dirty="0"/>
              <a:t>Integrating mentoring into a value-added mentoring ecosystem and differentiators</a:t>
            </a:r>
          </a:p>
        </p:txBody>
      </p:sp>
      <p:pic>
        <p:nvPicPr>
          <p:cNvPr id="8" name="Picture 7" descr="Light bulb on yellow background with sketched light beams and cord">
            <a:extLst>
              <a:ext uri="{FF2B5EF4-FFF2-40B4-BE49-F238E27FC236}">
                <a16:creationId xmlns:a16="http://schemas.microsoft.com/office/drawing/2014/main" id="{F29FF7C2-7809-CD51-5DD7-107D2DA90E3A}"/>
              </a:ext>
            </a:extLst>
          </p:cNvPr>
          <p:cNvPicPr>
            <a:picLocks noChangeAspect="1"/>
          </p:cNvPicPr>
          <p:nvPr/>
        </p:nvPicPr>
        <p:blipFill rotWithShape="1">
          <a:blip r:embed="rId2"/>
          <a:srcRect l="51928" r="7670"/>
          <a:stretch/>
        </p:blipFill>
        <p:spPr>
          <a:xfrm>
            <a:off x="20" y="10"/>
            <a:ext cx="4505305" cy="6857990"/>
          </a:xfrm>
          <a:prstGeom prst="rect">
            <a:avLst/>
          </a:prstGeom>
        </p:spPr>
      </p:pic>
      <p:sp>
        <p:nvSpPr>
          <p:cNvPr id="14"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F4191093-765F-4928-4CDE-4DF8DF317FB0}"/>
              </a:ext>
            </a:extLst>
          </p:cNvPr>
          <p:cNvSpPr txBox="1"/>
          <p:nvPr/>
        </p:nvSpPr>
        <p:spPr>
          <a:xfrm>
            <a:off x="5080216" y="3351276"/>
            <a:ext cx="6272784" cy="2825686"/>
          </a:xfrm>
          <a:prstGeom prst="rect">
            <a:avLst/>
          </a:prstGeom>
        </p:spPr>
        <p:txBody>
          <a:bodyPr vert="horz" lIns="91440" tIns="45720" rIns="91440" bIns="45720" rtlCol="0">
            <a:normAutofit lnSpcReduction="10000"/>
          </a:bodyPr>
          <a:lstStyle/>
          <a:p>
            <a:pPr marL="285750" indent="-285750">
              <a:spcAft>
                <a:spcPts val="600"/>
              </a:spcAft>
              <a:buFont typeface="Arial" panose="020B0604020202020204" pitchFamily="34" charset="0"/>
              <a:buChar char="•"/>
            </a:pPr>
            <a:r>
              <a:rPr lang="en-US" sz="1400" dirty="0"/>
              <a:t>Ensure that education systems provide all the means and resources for the development of competences, preparing them for adult life.</a:t>
            </a:r>
          </a:p>
          <a:p>
            <a:pPr marL="285750" indent="-285750">
              <a:spcAft>
                <a:spcPts val="600"/>
              </a:spcAft>
              <a:buFont typeface="Arial" panose="020B0604020202020204" pitchFamily="34" charset="0"/>
              <a:buChar char="•"/>
            </a:pPr>
            <a:r>
              <a:rPr lang="en-US" sz="1400" dirty="0"/>
              <a:t>Ensure that competences function well and are adapted to the needs of learners who require them.</a:t>
            </a:r>
          </a:p>
          <a:p>
            <a:pPr marL="285750" indent="-285750">
              <a:spcAft>
                <a:spcPts val="600"/>
              </a:spcAft>
              <a:buFont typeface="Arial" panose="020B0604020202020204" pitchFamily="34" charset="0"/>
              <a:buChar char="•"/>
            </a:pPr>
            <a:r>
              <a:rPr lang="en-US" sz="1400" dirty="0"/>
              <a:t>Ensuring the updating of skills and abilities, with a view to lifelong learning.</a:t>
            </a:r>
          </a:p>
          <a:p>
            <a:pPr marL="285750" indent="-285750">
              <a:spcAft>
                <a:spcPts val="600"/>
              </a:spcAft>
              <a:buFont typeface="Arial" panose="020B0604020202020204" pitchFamily="34" charset="0"/>
              <a:buChar char="•"/>
            </a:pPr>
            <a:r>
              <a:rPr lang="en-US" sz="1400" dirty="0"/>
              <a:t>Establish infrastructures that are adapted to the continuing education and training of individuals, ensuring assessment systems, promoting equality, and meeting needs.</a:t>
            </a:r>
          </a:p>
          <a:p>
            <a:pPr marL="285750" indent="-285750">
              <a:spcAft>
                <a:spcPts val="600"/>
              </a:spcAft>
              <a:buFont typeface="Arial" panose="020B0604020202020204" pitchFamily="34" charset="0"/>
              <a:buChar char="•"/>
            </a:pPr>
            <a:r>
              <a:rPr lang="en-US" sz="1400" dirty="0"/>
              <a:t>Providing coherence between supply and demand in education and training by consolidating policies oriented towards quality in employment.</a:t>
            </a:r>
          </a:p>
        </p:txBody>
      </p:sp>
    </p:spTree>
    <p:extLst>
      <p:ext uri="{BB962C8B-B14F-4D97-AF65-F5344CB8AC3E}">
        <p14:creationId xmlns:p14="http://schemas.microsoft.com/office/powerpoint/2010/main" val="12190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88683D3-2836-05C9-DA8A-F2D79AFC6BE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dirty="0"/>
              <a:t>Integrating mentoring into a value-added mentoring ecosystem and differentiators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Gráfico, Diagrama&#10;&#10;Descripción generada automáticamente">
            <a:extLst>
              <a:ext uri="{FF2B5EF4-FFF2-40B4-BE49-F238E27FC236}">
                <a16:creationId xmlns:a16="http://schemas.microsoft.com/office/drawing/2014/main" id="{3B5760C5-5D8C-9C11-7EF0-07A5A230A972}"/>
              </a:ext>
            </a:extLst>
          </p:cNvPr>
          <p:cNvPicPr>
            <a:picLocks noChangeAspect="1"/>
          </p:cNvPicPr>
          <p:nvPr/>
        </p:nvPicPr>
        <p:blipFill>
          <a:blip r:embed="rId2"/>
          <a:stretch>
            <a:fillRect/>
          </a:stretch>
        </p:blipFill>
        <p:spPr>
          <a:xfrm>
            <a:off x="5222968" y="625683"/>
            <a:ext cx="6129642" cy="5455380"/>
          </a:xfrm>
          <a:prstGeom prst="rect">
            <a:avLst/>
          </a:prstGeom>
        </p:spPr>
      </p:pic>
    </p:spTree>
    <p:extLst>
      <p:ext uri="{BB962C8B-B14F-4D97-AF65-F5344CB8AC3E}">
        <p14:creationId xmlns:p14="http://schemas.microsoft.com/office/powerpoint/2010/main" val="3548023619"/>
      </p:ext>
    </p:extLst>
  </p:cSld>
  <p:clrMapOvr>
    <a:masterClrMapping/>
  </p:clrMapOvr>
</p:sld>
</file>

<file path=ppt/theme/theme1.xml><?xml version="1.0" encoding="utf-8"?>
<a:theme xmlns:a="http://schemas.openxmlformats.org/drawingml/2006/main" name="AccentBox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747</Words>
  <Application>Microsoft Macintosh PowerPoint</Application>
  <PresentationFormat>Panorámica</PresentationFormat>
  <Paragraphs>121</Paragraphs>
  <Slides>17</Slides>
  <Notes>3</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Arial</vt:lpstr>
      <vt:lpstr>Calibri</vt:lpstr>
      <vt:lpstr>Georgia</vt:lpstr>
      <vt:lpstr>Neue Haas Grotesk Text Pro</vt:lpstr>
      <vt:lpstr>Times New Roman</vt:lpstr>
      <vt:lpstr>AccentBoxVTI</vt:lpstr>
      <vt:lpstr>Mentoring as a value in the emotional education of students</vt:lpstr>
      <vt:lpstr>Maximising learning through digital mentoring and emotional intelligence.</vt:lpstr>
      <vt:lpstr>Why tutoring?</vt:lpstr>
      <vt:lpstr>Why digitalise?</vt:lpstr>
      <vt:lpstr>     To understand each other…  </vt:lpstr>
      <vt:lpstr>What about emotional education?</vt:lpstr>
      <vt:lpstr>Presentación de PowerPoint</vt:lpstr>
      <vt:lpstr>Integrating mentoring into a value-added mentoring ecosystem and differentiators</vt:lpstr>
      <vt:lpstr>Integrating mentoring into a value-added mentoring ecosystem and differentiators</vt:lpstr>
      <vt:lpstr>And the role of emotional intelligence/education</vt:lpstr>
      <vt:lpstr>Enhancement of the most appropriate methodological approaches for the development of mentoring and emotional education (homeostasis).</vt:lpstr>
      <vt:lpstr>Qué herramientas se plantean</vt:lpstr>
      <vt:lpstr>Depending on the degree of innovation, mentoring becomes an ethical challenge in education.</vt:lpstr>
      <vt:lpstr>Digital mentoring gives way to innovation, and innovation gives way to proactivity in new times.</vt:lpstr>
      <vt:lpstr>Benefits to be studied of linking emotional education with new teaching parameters</vt:lpstr>
      <vt:lpstr>Presentación de PowerPoint</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Mentoring as a value in the emotional education of students</dc:title>
  <dc:creator>Manuel Pestano</dc:creator>
  <cp:lastModifiedBy>Manuel Pestano</cp:lastModifiedBy>
  <cp:revision>3</cp:revision>
  <dcterms:created xsi:type="dcterms:W3CDTF">2023-11-09T13:07:32Z</dcterms:created>
  <dcterms:modified xsi:type="dcterms:W3CDTF">2023-11-09T15:43:19Z</dcterms:modified>
</cp:coreProperties>
</file>